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6d912bbfd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3fc9b79b74f5f"/>
  </p:sldMasterIdLst>
  <p:sldIdLst>
    <p:sldId xmlns:r="http://schemas.openxmlformats.org/officeDocument/2006/relationships" id="256" r:id="Rd2ed1eae2ab14de9"/>
    <p:sldId xmlns:r="http://schemas.openxmlformats.org/officeDocument/2006/relationships" id="257" r:id="R7b1f724ffb1343f3"/>
    <p:sldId xmlns:r="http://schemas.openxmlformats.org/officeDocument/2006/relationships" id="258" r:id="Rf6e4a6bcb3fc427e"/>
    <p:sldId xmlns:r="http://schemas.openxmlformats.org/officeDocument/2006/relationships" id="259" r:id="R64aff1869f6e434c"/>
    <p:sldId xmlns:r="http://schemas.openxmlformats.org/officeDocument/2006/relationships" id="260" r:id="Rd3007d4c935b475c"/>
    <p:sldId xmlns:r="http://schemas.openxmlformats.org/officeDocument/2006/relationships" id="261" r:id="Rbec82e8ba4484b5f"/>
    <p:sldId xmlns:r="http://schemas.openxmlformats.org/officeDocument/2006/relationships" id="262" r:id="Re6b718b480d5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3fc9b79b74f5f" /><Relationship Type="http://schemas.openxmlformats.org/officeDocument/2006/relationships/slide" Target="/ppt/slides/slide1.xml" Id="Rd2ed1eae2ab14de9" /><Relationship Type="http://schemas.openxmlformats.org/officeDocument/2006/relationships/slide" Target="/ppt/slides/slide2.xml" Id="R7b1f724ffb1343f3" /><Relationship Type="http://schemas.openxmlformats.org/officeDocument/2006/relationships/slide" Target="/ppt/slides/slide3.xml" Id="Rf6e4a6bcb3fc427e" /><Relationship Type="http://schemas.openxmlformats.org/officeDocument/2006/relationships/slide" Target="/ppt/slides/slide4.xml" Id="R64aff1869f6e434c" /><Relationship Type="http://schemas.openxmlformats.org/officeDocument/2006/relationships/slide" Target="/ppt/slides/slide5.xml" Id="Rd3007d4c935b475c" /><Relationship Type="http://schemas.openxmlformats.org/officeDocument/2006/relationships/slide" Target="/ppt/slides/slide6.xml" Id="Rbec82e8ba4484b5f" /><Relationship Type="http://schemas.openxmlformats.org/officeDocument/2006/relationships/slide" Target="/ppt/slides/slide7.xml" Id="Re6b718b480d5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c18c99d1b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f81ba1efc4105" /><Relationship Type="http://schemas.openxmlformats.org/officeDocument/2006/relationships/theme" Target="/ppt/slideMasters/theme/theme1.xml" Id="R6266ec9ea693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f81ba1efc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90ffefac1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b3390258c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bde5a2ec0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c92b50e2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660786d4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9a0146e4d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71bc8ba3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THOMAS ALMENNING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Flaa, Langetjønnveien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