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57b8b817974c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96886ec9c84871"/>
  </p:sldMasterIdLst>
  <p:sldIdLst>
    <p:sldId xmlns:r="http://schemas.openxmlformats.org/officeDocument/2006/relationships" id="256" r:id="Rb7c11adefcaa4719"/>
    <p:sldId xmlns:r="http://schemas.openxmlformats.org/officeDocument/2006/relationships" id="257" r:id="R011914d6cfd94c5b"/>
    <p:sldId xmlns:r="http://schemas.openxmlformats.org/officeDocument/2006/relationships" id="258" r:id="R676cc3f8087e4b44"/>
    <p:sldId xmlns:r="http://schemas.openxmlformats.org/officeDocument/2006/relationships" id="259" r:id="R6132f036fc6b426d"/>
    <p:sldId xmlns:r="http://schemas.openxmlformats.org/officeDocument/2006/relationships" id="260" r:id="R4165e5a25c5d4ebe"/>
    <p:sldId xmlns:r="http://schemas.openxmlformats.org/officeDocument/2006/relationships" id="261" r:id="R9bda1b0719854a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6886ec9c84871" /><Relationship Type="http://schemas.openxmlformats.org/officeDocument/2006/relationships/slide" Target="/ppt/slides/slide1.xml" Id="Rb7c11adefcaa4719" /><Relationship Type="http://schemas.openxmlformats.org/officeDocument/2006/relationships/slide" Target="/ppt/slides/slide2.xml" Id="R011914d6cfd94c5b" /><Relationship Type="http://schemas.openxmlformats.org/officeDocument/2006/relationships/slide" Target="/ppt/slides/slide3.xml" Id="R676cc3f8087e4b44" /><Relationship Type="http://schemas.openxmlformats.org/officeDocument/2006/relationships/slide" Target="/ppt/slides/slide4.xml" Id="R6132f036fc6b426d" /><Relationship Type="http://schemas.openxmlformats.org/officeDocument/2006/relationships/slide" Target="/ppt/slides/slide5.xml" Id="R4165e5a25c5d4ebe" /><Relationship Type="http://schemas.openxmlformats.org/officeDocument/2006/relationships/slide" Target="/ppt/slides/slide6.xml" Id="R9bda1b0719854a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47e2c07404b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b1388357349d3" /><Relationship Type="http://schemas.openxmlformats.org/officeDocument/2006/relationships/theme" Target="/ppt/slideMasters/theme/theme1.xml" Id="R8fa877aef5c040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0b1388357349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a9a16236d47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92927e3c54c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415de9ec64b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3686fb8b641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02424720440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2e77be76f42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FLAATT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Flaa, Langetjønnveien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922 987 270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FLAATT INVEST AS</a:t>
            </a:r>
          </a:p>
        </p:txBody>
      </p:sp>
    </p:spTree>
  </p:cSld>
  <p:clrMapOvr>
    <a:masterClrMapping xmlns:a="http://schemas.openxmlformats.org/drawingml/2006/main"/>
  </p:clrMapOvr>
</p:sld>
</file>