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f19ba072e44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dfbb3ae04544fc"/>
  </p:sldMasterIdLst>
  <p:sldIdLst>
    <p:sldId xmlns:r="http://schemas.openxmlformats.org/officeDocument/2006/relationships" id="256" r:id="R3846ccf23c4d48d3"/>
    <p:sldId xmlns:r="http://schemas.openxmlformats.org/officeDocument/2006/relationships" id="257" r:id="R04dc7a0947ce4854"/>
    <p:sldId xmlns:r="http://schemas.openxmlformats.org/officeDocument/2006/relationships" id="258" r:id="Rdb8ba430b68d4a01"/>
    <p:sldId xmlns:r="http://schemas.openxmlformats.org/officeDocument/2006/relationships" id="259" r:id="R44c3502ee24f4a29"/>
    <p:sldId xmlns:r="http://schemas.openxmlformats.org/officeDocument/2006/relationships" id="260" r:id="R36e55d7e704e4a99"/>
    <p:sldId xmlns:r="http://schemas.openxmlformats.org/officeDocument/2006/relationships" id="261" r:id="Rc96da121144d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fbb3ae04544fc" /><Relationship Type="http://schemas.openxmlformats.org/officeDocument/2006/relationships/slide" Target="/ppt/slides/slide1.xml" Id="R3846ccf23c4d48d3" /><Relationship Type="http://schemas.openxmlformats.org/officeDocument/2006/relationships/slide" Target="/ppt/slides/slide2.xml" Id="R04dc7a0947ce4854" /><Relationship Type="http://schemas.openxmlformats.org/officeDocument/2006/relationships/slide" Target="/ppt/slides/slide3.xml" Id="Rdb8ba430b68d4a01" /><Relationship Type="http://schemas.openxmlformats.org/officeDocument/2006/relationships/slide" Target="/ppt/slides/slide4.xml" Id="R44c3502ee24f4a29" /><Relationship Type="http://schemas.openxmlformats.org/officeDocument/2006/relationships/slide" Target="/ppt/slides/slide5.xml" Id="R36e55d7e704e4a99" /><Relationship Type="http://schemas.openxmlformats.org/officeDocument/2006/relationships/slide" Target="/ppt/slides/slide6.xml" Id="Rc96da121144d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16ced33c34f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5b27481f74ca8" /><Relationship Type="http://schemas.openxmlformats.org/officeDocument/2006/relationships/theme" Target="/ppt/slideMasters/theme/theme1.xml" Id="R2805fefae0e2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5b27481f7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d17435a5b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bc97ce83a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148bb1eb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3e30438a1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e96213798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23061c0c3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