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b91b62687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49d84b4f3410e"/>
  </p:sldMasterIdLst>
  <p:sldIdLst>
    <p:sldId xmlns:r="http://schemas.openxmlformats.org/officeDocument/2006/relationships" id="256" r:id="R33d8b28d00544601"/>
    <p:sldId xmlns:r="http://schemas.openxmlformats.org/officeDocument/2006/relationships" id="257" r:id="R18a42a77fb9d4613"/>
    <p:sldId xmlns:r="http://schemas.openxmlformats.org/officeDocument/2006/relationships" id="258" r:id="R625a046e56044a0c"/>
    <p:sldId xmlns:r="http://schemas.openxmlformats.org/officeDocument/2006/relationships" id="259" r:id="Rbfb84e3005364890"/>
    <p:sldId xmlns:r="http://schemas.openxmlformats.org/officeDocument/2006/relationships" id="260" r:id="Rd63f26f0fdb54948"/>
    <p:sldId xmlns:r="http://schemas.openxmlformats.org/officeDocument/2006/relationships" id="261" r:id="R91a295c4f8004fc3"/>
    <p:sldId xmlns:r="http://schemas.openxmlformats.org/officeDocument/2006/relationships" id="262" r:id="Rc503e4afe7af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49d84b4f3410e" /><Relationship Type="http://schemas.openxmlformats.org/officeDocument/2006/relationships/slide" Target="/ppt/slides/slide1.xml" Id="R33d8b28d00544601" /><Relationship Type="http://schemas.openxmlformats.org/officeDocument/2006/relationships/slide" Target="/ppt/slides/slide2.xml" Id="R18a42a77fb9d4613" /><Relationship Type="http://schemas.openxmlformats.org/officeDocument/2006/relationships/slide" Target="/ppt/slides/slide3.xml" Id="R625a046e56044a0c" /><Relationship Type="http://schemas.openxmlformats.org/officeDocument/2006/relationships/slide" Target="/ppt/slides/slide4.xml" Id="Rbfb84e3005364890" /><Relationship Type="http://schemas.openxmlformats.org/officeDocument/2006/relationships/slide" Target="/ppt/slides/slide5.xml" Id="Rd63f26f0fdb54948" /><Relationship Type="http://schemas.openxmlformats.org/officeDocument/2006/relationships/slide" Target="/ppt/slides/slide6.xml" Id="R91a295c4f8004fc3" /><Relationship Type="http://schemas.openxmlformats.org/officeDocument/2006/relationships/slide" Target="/ppt/slides/slide7.xml" Id="Rc503e4afe7af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9ab5c9d62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030605d8c4433" /><Relationship Type="http://schemas.openxmlformats.org/officeDocument/2006/relationships/theme" Target="/ppt/slideMasters/theme/theme1.xml" Id="R5598f238f4a6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030605d8c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e4c8012a0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19c37c787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065b15e36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43df6699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fef9c04c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079f80328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c09b806754f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BIKUBEN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BIKUBEN TØNSBERG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964 868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RUNE 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Middelborgveien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922 959 811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TØNSBERG AS</a:t>
            </a:r>
          </a:p>
        </p:txBody>
      </p:sp>
    </p:spTree>
  </p:cSld>
  <p:clrMapOvr>
    <a:masterClrMapping xmlns:a="http://schemas.openxmlformats.org/drawingml/2006/main"/>
  </p:clrMapOvr>
</p:sld>
</file>