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ca58a16fc84f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b8f522446646f7"/>
  </p:sldMasterIdLst>
  <p:sldIdLst>
    <p:sldId xmlns:r="http://schemas.openxmlformats.org/officeDocument/2006/relationships" id="256" r:id="R95b975e402bb419d"/>
    <p:sldId xmlns:r="http://schemas.openxmlformats.org/officeDocument/2006/relationships" id="257" r:id="R0d0a0b11907d499e"/>
    <p:sldId xmlns:r="http://schemas.openxmlformats.org/officeDocument/2006/relationships" id="258" r:id="R40e11119ea644769"/>
    <p:sldId xmlns:r="http://schemas.openxmlformats.org/officeDocument/2006/relationships" id="259" r:id="R069955678b4b4a82"/>
    <p:sldId xmlns:r="http://schemas.openxmlformats.org/officeDocument/2006/relationships" id="260" r:id="Rb6b567ee4760488d"/>
    <p:sldId xmlns:r="http://schemas.openxmlformats.org/officeDocument/2006/relationships" id="261" r:id="R8d7e038f5ad54324"/>
    <p:sldId xmlns:r="http://schemas.openxmlformats.org/officeDocument/2006/relationships" id="262" r:id="R1df7d1eed8c445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b8f522446646f7" /><Relationship Type="http://schemas.openxmlformats.org/officeDocument/2006/relationships/slide" Target="/ppt/slides/slide1.xml" Id="R95b975e402bb419d" /><Relationship Type="http://schemas.openxmlformats.org/officeDocument/2006/relationships/slide" Target="/ppt/slides/slide2.xml" Id="R0d0a0b11907d499e" /><Relationship Type="http://schemas.openxmlformats.org/officeDocument/2006/relationships/slide" Target="/ppt/slides/slide3.xml" Id="R40e11119ea644769" /><Relationship Type="http://schemas.openxmlformats.org/officeDocument/2006/relationships/slide" Target="/ppt/slides/slide4.xml" Id="R069955678b4b4a82" /><Relationship Type="http://schemas.openxmlformats.org/officeDocument/2006/relationships/slide" Target="/ppt/slides/slide5.xml" Id="Rb6b567ee4760488d" /><Relationship Type="http://schemas.openxmlformats.org/officeDocument/2006/relationships/slide" Target="/ppt/slides/slide6.xml" Id="R8d7e038f5ad54324" /><Relationship Type="http://schemas.openxmlformats.org/officeDocument/2006/relationships/slide" Target="/ppt/slides/slide7.xml" Id="R1df7d1eed8c445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d0dd2541b841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dad4ca16a04f64" /><Relationship Type="http://schemas.openxmlformats.org/officeDocument/2006/relationships/theme" Target="/ppt/slideMasters/theme/theme1.xml" Id="R919267b3778d45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dad4ca16a04f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254e7ee35f45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31e09629f24c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d48245d08a44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d2c7bf01ab42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4f33a863e94a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766c63c0eb40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6e89f66ba54b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TAPTO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TAPTO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TAPTO HOLDING AS ble etablert [år] og holder til i Varhaug.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TAPTO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TAPTO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TAPTO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658 668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−268 831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1 744 181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1 850 417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3 062 994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TAPTO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ANETTE MESEL BØE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JOHANNES BØE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TAPTO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Brattlandstræet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4360 Varhaug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922 949 018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TAPTO HOLDING AS</a:t>
            </a:r>
          </a:p>
        </p:txBody>
      </p:sp>
    </p:spTree>
  </p:cSld>
  <p:clrMapOvr>
    <a:masterClrMapping xmlns:a="http://schemas.openxmlformats.org/drawingml/2006/main"/>
  </p:clrMapOvr>
</p:sld>
</file>