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85b277b472846d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e05df627c0d415c"/>
  </p:sldMasterIdLst>
  <p:sldIdLst>
    <p:sldId xmlns:r="http://schemas.openxmlformats.org/officeDocument/2006/relationships" id="256" r:id="R821ead7c5b90492f"/>
    <p:sldId xmlns:r="http://schemas.openxmlformats.org/officeDocument/2006/relationships" id="257" r:id="R89296bf87e4e410c"/>
    <p:sldId xmlns:r="http://schemas.openxmlformats.org/officeDocument/2006/relationships" id="258" r:id="Ra38cfb0d27a04323"/>
    <p:sldId xmlns:r="http://schemas.openxmlformats.org/officeDocument/2006/relationships" id="259" r:id="R3b1bf89940314d8f"/>
    <p:sldId xmlns:r="http://schemas.openxmlformats.org/officeDocument/2006/relationships" id="260" r:id="Rc5661f1a2ad54004"/>
    <p:sldId xmlns:r="http://schemas.openxmlformats.org/officeDocument/2006/relationships" id="261" r:id="R93b3c88f8b87437f"/>
    <p:sldId xmlns:r="http://schemas.openxmlformats.org/officeDocument/2006/relationships" id="262" r:id="R860c0df448e04fc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05df627c0d415c" /><Relationship Type="http://schemas.openxmlformats.org/officeDocument/2006/relationships/slide" Target="/ppt/slides/slide1.xml" Id="R821ead7c5b90492f" /><Relationship Type="http://schemas.openxmlformats.org/officeDocument/2006/relationships/slide" Target="/ppt/slides/slide2.xml" Id="R89296bf87e4e410c" /><Relationship Type="http://schemas.openxmlformats.org/officeDocument/2006/relationships/slide" Target="/ppt/slides/slide3.xml" Id="Ra38cfb0d27a04323" /><Relationship Type="http://schemas.openxmlformats.org/officeDocument/2006/relationships/slide" Target="/ppt/slides/slide4.xml" Id="R3b1bf89940314d8f" /><Relationship Type="http://schemas.openxmlformats.org/officeDocument/2006/relationships/slide" Target="/ppt/slides/slide5.xml" Id="Rc5661f1a2ad54004" /><Relationship Type="http://schemas.openxmlformats.org/officeDocument/2006/relationships/slide" Target="/ppt/slides/slide6.xml" Id="R93b3c88f8b87437f" /><Relationship Type="http://schemas.openxmlformats.org/officeDocument/2006/relationships/slide" Target="/ppt/slides/slide7.xml" Id="R860c0df448e04fc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42159dbd7d4f7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b074090f0d4da6" /><Relationship Type="http://schemas.openxmlformats.org/officeDocument/2006/relationships/theme" Target="/ppt/slideMasters/theme/theme1.xml" Id="Rdf3235a3010b4d4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9b074090f0d4da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2a0c82115b4b2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682b43d5d7470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cc34e82b50485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16559886f44ef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a4bf473e3e432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65d3a9f53540b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88a9ef829d4b0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SPAR10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SPAR10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SPAR10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SPAR10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SPAR10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SPAR10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2 153 738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592 097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704 402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1 978 968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5 170 808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SPAR10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JOAKIM SVINDLAND REISTAD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SPAR10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 Trestakks vei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4314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922 898 588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SPAR10 AS</a:t>
            </a:r>
          </a:p>
        </p:txBody>
      </p:sp>
    </p:spTree>
  </p:cSld>
  <p:clrMapOvr>
    <a:masterClrMapping xmlns:a="http://schemas.openxmlformats.org/drawingml/2006/main"/>
  </p:clrMapOvr>
</p:sld>
</file>