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d6ce1b9f2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fadde039d4bad"/>
  </p:sldMasterIdLst>
  <p:sldIdLst>
    <p:sldId xmlns:r="http://schemas.openxmlformats.org/officeDocument/2006/relationships" id="256" r:id="R39bb402b87574dc0"/>
    <p:sldId xmlns:r="http://schemas.openxmlformats.org/officeDocument/2006/relationships" id="257" r:id="Rf6b7135172fe483c"/>
    <p:sldId xmlns:r="http://schemas.openxmlformats.org/officeDocument/2006/relationships" id="258" r:id="Ra67b6a1201914f8c"/>
    <p:sldId xmlns:r="http://schemas.openxmlformats.org/officeDocument/2006/relationships" id="259" r:id="Rca782d2b98f74a85"/>
    <p:sldId xmlns:r="http://schemas.openxmlformats.org/officeDocument/2006/relationships" id="260" r:id="R5dae1425c88f47f0"/>
    <p:sldId xmlns:r="http://schemas.openxmlformats.org/officeDocument/2006/relationships" id="261" r:id="R2475d3da3c894202"/>
    <p:sldId xmlns:r="http://schemas.openxmlformats.org/officeDocument/2006/relationships" id="262" r:id="Rb8f0ab9a55f5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fadde039d4bad" /><Relationship Type="http://schemas.openxmlformats.org/officeDocument/2006/relationships/slide" Target="/ppt/slides/slide1.xml" Id="R39bb402b87574dc0" /><Relationship Type="http://schemas.openxmlformats.org/officeDocument/2006/relationships/slide" Target="/ppt/slides/slide2.xml" Id="Rf6b7135172fe483c" /><Relationship Type="http://schemas.openxmlformats.org/officeDocument/2006/relationships/slide" Target="/ppt/slides/slide3.xml" Id="Ra67b6a1201914f8c" /><Relationship Type="http://schemas.openxmlformats.org/officeDocument/2006/relationships/slide" Target="/ppt/slides/slide4.xml" Id="Rca782d2b98f74a85" /><Relationship Type="http://schemas.openxmlformats.org/officeDocument/2006/relationships/slide" Target="/ppt/slides/slide5.xml" Id="R5dae1425c88f47f0" /><Relationship Type="http://schemas.openxmlformats.org/officeDocument/2006/relationships/slide" Target="/ppt/slides/slide6.xml" Id="R2475d3da3c894202" /><Relationship Type="http://schemas.openxmlformats.org/officeDocument/2006/relationships/slide" Target="/ppt/slides/slide7.xml" Id="Rb8f0ab9a55f5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89dd86a98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163266f44443" /><Relationship Type="http://schemas.openxmlformats.org/officeDocument/2006/relationships/theme" Target="/ppt/slideMasters/theme/theme1.xml" Id="R3cc369323b73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b163266f4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8869ea34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aa3883fe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8fa5d1e54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c4c40412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866f8046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6299ec4b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474d5a8a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