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ad37e080954c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495f61f80c4859"/>
  </p:sldMasterIdLst>
  <p:sldIdLst>
    <p:sldId xmlns:r="http://schemas.openxmlformats.org/officeDocument/2006/relationships" id="256" r:id="Ra33b492f3cc24b3f"/>
    <p:sldId xmlns:r="http://schemas.openxmlformats.org/officeDocument/2006/relationships" id="257" r:id="Rb3a21196cb0747dd"/>
    <p:sldId xmlns:r="http://schemas.openxmlformats.org/officeDocument/2006/relationships" id="258" r:id="R4926c794c4044188"/>
    <p:sldId xmlns:r="http://schemas.openxmlformats.org/officeDocument/2006/relationships" id="259" r:id="R6c973942ae274960"/>
    <p:sldId xmlns:r="http://schemas.openxmlformats.org/officeDocument/2006/relationships" id="260" r:id="Ra51e9aaa98d04045"/>
    <p:sldId xmlns:r="http://schemas.openxmlformats.org/officeDocument/2006/relationships" id="261" r:id="R85ea5b0b0ea04186"/>
    <p:sldId xmlns:r="http://schemas.openxmlformats.org/officeDocument/2006/relationships" id="262" r:id="R9e5f96c39ab845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495f61f80c4859" /><Relationship Type="http://schemas.openxmlformats.org/officeDocument/2006/relationships/slide" Target="/ppt/slides/slide1.xml" Id="Ra33b492f3cc24b3f" /><Relationship Type="http://schemas.openxmlformats.org/officeDocument/2006/relationships/slide" Target="/ppt/slides/slide2.xml" Id="Rb3a21196cb0747dd" /><Relationship Type="http://schemas.openxmlformats.org/officeDocument/2006/relationships/slide" Target="/ppt/slides/slide3.xml" Id="R4926c794c4044188" /><Relationship Type="http://schemas.openxmlformats.org/officeDocument/2006/relationships/slide" Target="/ppt/slides/slide4.xml" Id="R6c973942ae274960" /><Relationship Type="http://schemas.openxmlformats.org/officeDocument/2006/relationships/slide" Target="/ppt/slides/slide5.xml" Id="Ra51e9aaa98d04045" /><Relationship Type="http://schemas.openxmlformats.org/officeDocument/2006/relationships/slide" Target="/ppt/slides/slide6.xml" Id="R85ea5b0b0ea04186" /><Relationship Type="http://schemas.openxmlformats.org/officeDocument/2006/relationships/slide" Target="/ppt/slides/slide7.xml" Id="R9e5f96c39ab845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abb3d775054c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392103e974c3b" /><Relationship Type="http://schemas.openxmlformats.org/officeDocument/2006/relationships/theme" Target="/ppt/slideMasters/theme/theme1.xml" Id="R389c2120b8bb4e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c392103e974c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4ebe2f04244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38043e81349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7b2b7506744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f4deb95714e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da73997e84b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a2173284a45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7459ae25d47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CHRAMBJØRN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CHRAMBJØRN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CHRAMBJØRN AS ble etablert [år] og holder til i Rasta.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CHRAMBJØRN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CHRAMBJØRN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CHRAMBJØRN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219 700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77 354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CHRAMBJØRN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AMBJÖRN-CHRISTIANSEN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CHRAMBJØRN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Magnus Ambjörn-Christiansen, Tistilveien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1476 Rasta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922 749 981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CHRAMBJØRN AS</a:t>
            </a:r>
          </a:p>
        </p:txBody>
      </p:sp>
    </p:spTree>
  </p:cSld>
  <p:clrMapOvr>
    <a:masterClrMapping xmlns:a="http://schemas.openxmlformats.org/drawingml/2006/main"/>
  </p:clrMapOvr>
</p:sld>
</file>