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149da7a68548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9449d1937f413e"/>
  </p:sldMasterIdLst>
  <p:sldIdLst>
    <p:sldId xmlns:r="http://schemas.openxmlformats.org/officeDocument/2006/relationships" id="256" r:id="Rc8db556c233146e1"/>
    <p:sldId xmlns:r="http://schemas.openxmlformats.org/officeDocument/2006/relationships" id="257" r:id="Ra4df111a24434b2e"/>
    <p:sldId xmlns:r="http://schemas.openxmlformats.org/officeDocument/2006/relationships" id="258" r:id="Rcef25447281e4426"/>
    <p:sldId xmlns:r="http://schemas.openxmlformats.org/officeDocument/2006/relationships" id="259" r:id="Re3d06ba6444f41e5"/>
    <p:sldId xmlns:r="http://schemas.openxmlformats.org/officeDocument/2006/relationships" id="260" r:id="R4b2f2f1097324911"/>
    <p:sldId xmlns:r="http://schemas.openxmlformats.org/officeDocument/2006/relationships" id="261" r:id="R63cf111dc7394158"/>
    <p:sldId xmlns:r="http://schemas.openxmlformats.org/officeDocument/2006/relationships" id="262" r:id="R7f76a522355545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9449d1937f413e" /><Relationship Type="http://schemas.openxmlformats.org/officeDocument/2006/relationships/slide" Target="/ppt/slides/slide1.xml" Id="Rc8db556c233146e1" /><Relationship Type="http://schemas.openxmlformats.org/officeDocument/2006/relationships/slide" Target="/ppt/slides/slide2.xml" Id="Ra4df111a24434b2e" /><Relationship Type="http://schemas.openxmlformats.org/officeDocument/2006/relationships/slide" Target="/ppt/slides/slide3.xml" Id="Rcef25447281e4426" /><Relationship Type="http://schemas.openxmlformats.org/officeDocument/2006/relationships/slide" Target="/ppt/slides/slide4.xml" Id="Re3d06ba6444f41e5" /><Relationship Type="http://schemas.openxmlformats.org/officeDocument/2006/relationships/slide" Target="/ppt/slides/slide5.xml" Id="R4b2f2f1097324911" /><Relationship Type="http://schemas.openxmlformats.org/officeDocument/2006/relationships/slide" Target="/ppt/slides/slide6.xml" Id="R63cf111dc7394158" /><Relationship Type="http://schemas.openxmlformats.org/officeDocument/2006/relationships/slide" Target="/ppt/slides/slide7.xml" Id="R7f76a522355545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9697607f1f42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1b248c9a34572" /><Relationship Type="http://schemas.openxmlformats.org/officeDocument/2006/relationships/theme" Target="/ppt/slideMasters/theme/theme1.xml" Id="R713ac426404547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11b248c9a345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98d3ea3874f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c2c475d3a41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a3814743f4f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c65e589da47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8aa8abf2346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dfbccf8ba40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753eace9541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EVENSKJER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EVENSKJER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EVENSKJER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EVENSKJER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EVENSKJER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EVENSKJER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4 050 060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6 391 649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EVENSKJER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 JOHNSEN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STIAN JENSEN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SILJE CHRISTIN HØGÅS LANDSHOLM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EVENSKJER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922 749 590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EVENSKJER HOLDING AS</a:t>
            </a:r>
          </a:p>
        </p:txBody>
      </p:sp>
    </p:spTree>
  </p:cSld>
  <p:clrMapOvr>
    <a:masterClrMapping xmlns:a="http://schemas.openxmlformats.org/drawingml/2006/main"/>
  </p:clrMapOvr>
</p:sld>
</file>