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a0b6384a0ab453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d24e673e637454f"/>
  </p:sldMasterIdLst>
  <p:sldIdLst>
    <p:sldId xmlns:r="http://schemas.openxmlformats.org/officeDocument/2006/relationships" id="256" r:id="R4c55b89ffa2a4019"/>
    <p:sldId xmlns:r="http://schemas.openxmlformats.org/officeDocument/2006/relationships" id="257" r:id="R1919069b1cba499e"/>
    <p:sldId xmlns:r="http://schemas.openxmlformats.org/officeDocument/2006/relationships" id="258" r:id="Rb80a35105cb04833"/>
    <p:sldId xmlns:r="http://schemas.openxmlformats.org/officeDocument/2006/relationships" id="259" r:id="R7eb6fd7f3a424d0b"/>
    <p:sldId xmlns:r="http://schemas.openxmlformats.org/officeDocument/2006/relationships" id="260" r:id="R676cb95c780b47ab"/>
    <p:sldId xmlns:r="http://schemas.openxmlformats.org/officeDocument/2006/relationships" id="261" r:id="Rea44ba6d12264636"/>
    <p:sldId xmlns:r="http://schemas.openxmlformats.org/officeDocument/2006/relationships" id="262" r:id="R03645668db294fc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d24e673e637454f" /><Relationship Type="http://schemas.openxmlformats.org/officeDocument/2006/relationships/slide" Target="/ppt/slides/slide1.xml" Id="R4c55b89ffa2a4019" /><Relationship Type="http://schemas.openxmlformats.org/officeDocument/2006/relationships/slide" Target="/ppt/slides/slide2.xml" Id="R1919069b1cba499e" /><Relationship Type="http://schemas.openxmlformats.org/officeDocument/2006/relationships/slide" Target="/ppt/slides/slide3.xml" Id="Rb80a35105cb04833" /><Relationship Type="http://schemas.openxmlformats.org/officeDocument/2006/relationships/slide" Target="/ppt/slides/slide4.xml" Id="R7eb6fd7f3a424d0b" /><Relationship Type="http://schemas.openxmlformats.org/officeDocument/2006/relationships/slide" Target="/ppt/slides/slide5.xml" Id="R676cb95c780b47ab" /><Relationship Type="http://schemas.openxmlformats.org/officeDocument/2006/relationships/slide" Target="/ppt/slides/slide6.xml" Id="Rea44ba6d12264636" /><Relationship Type="http://schemas.openxmlformats.org/officeDocument/2006/relationships/slide" Target="/ppt/slides/slide7.xml" Id="R03645668db294fc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22cd94058da428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5a0e8710cc4d50" /><Relationship Type="http://schemas.openxmlformats.org/officeDocument/2006/relationships/theme" Target="/ppt/slideMasters/theme/theme1.xml" Id="R7fbfe40a23d34b2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a5a0e8710cc4d5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ec38c097a14ff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7bd874805a404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db285957cd4be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36ee4eef56408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80ad69786047d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f67c3a875549c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bf1fb87b56409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AIDER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AIDER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AIDER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AIDER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AIDER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AIDER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1 147 300 554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68 208 267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53 245 065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87 928 146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445 215 627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AIDER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AIDER KONSERN AS  –  75,9 %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AIDER OSLO TEAM AS  –  21,4 %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AIDER KONSERN AS  –  2,7 %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AIDER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Karl Johans gate 37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922 633 452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AIDER AS</a:t>
            </a:r>
          </a:p>
        </p:txBody>
      </p:sp>
    </p:spTree>
  </p:cSld>
  <p:clrMapOvr>
    <a:masterClrMapping xmlns:a="http://schemas.openxmlformats.org/drawingml/2006/main"/>
  </p:clrMapOvr>
</p:sld>
</file>