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c0bbcfa7c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72239e5b74ed1"/>
  </p:sldMasterIdLst>
  <p:sldIdLst>
    <p:sldId xmlns:r="http://schemas.openxmlformats.org/officeDocument/2006/relationships" id="256" r:id="R58c8a80a86a441c8"/>
    <p:sldId xmlns:r="http://schemas.openxmlformats.org/officeDocument/2006/relationships" id="257" r:id="Rf0431abb47cb4886"/>
    <p:sldId xmlns:r="http://schemas.openxmlformats.org/officeDocument/2006/relationships" id="258" r:id="R1029808744f940b1"/>
    <p:sldId xmlns:r="http://schemas.openxmlformats.org/officeDocument/2006/relationships" id="259" r:id="R1cac54a7a9874a26"/>
    <p:sldId xmlns:r="http://schemas.openxmlformats.org/officeDocument/2006/relationships" id="260" r:id="R36606c246f7c4a34"/>
    <p:sldId xmlns:r="http://schemas.openxmlformats.org/officeDocument/2006/relationships" id="261" r:id="R54ba00c181c445bf"/>
    <p:sldId xmlns:r="http://schemas.openxmlformats.org/officeDocument/2006/relationships" id="262" r:id="R7ab21232d17a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72239e5b74ed1" /><Relationship Type="http://schemas.openxmlformats.org/officeDocument/2006/relationships/slide" Target="/ppt/slides/slide1.xml" Id="R58c8a80a86a441c8" /><Relationship Type="http://schemas.openxmlformats.org/officeDocument/2006/relationships/slide" Target="/ppt/slides/slide2.xml" Id="Rf0431abb47cb4886" /><Relationship Type="http://schemas.openxmlformats.org/officeDocument/2006/relationships/slide" Target="/ppt/slides/slide3.xml" Id="R1029808744f940b1" /><Relationship Type="http://schemas.openxmlformats.org/officeDocument/2006/relationships/slide" Target="/ppt/slides/slide4.xml" Id="R1cac54a7a9874a26" /><Relationship Type="http://schemas.openxmlformats.org/officeDocument/2006/relationships/slide" Target="/ppt/slides/slide5.xml" Id="R36606c246f7c4a34" /><Relationship Type="http://schemas.openxmlformats.org/officeDocument/2006/relationships/slide" Target="/ppt/slides/slide6.xml" Id="R54ba00c181c445bf" /><Relationship Type="http://schemas.openxmlformats.org/officeDocument/2006/relationships/slide" Target="/ppt/slides/slide7.xml" Id="R7ab21232d17a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0c089d97b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594362cd46e8" /><Relationship Type="http://schemas.openxmlformats.org/officeDocument/2006/relationships/theme" Target="/ppt/slideMasters/theme/theme1.xml" Id="R8b240b6b1cd4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3594362cd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b9f3db2f8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28689176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a26ed05f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8e15a3920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8c0ad842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90bc3d09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324d07a1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PAUL-JOHNNY RECKMANN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