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64d20a4d1043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df9a120469489c"/>
  </p:sldMasterIdLst>
  <p:sldIdLst>
    <p:sldId xmlns:r="http://schemas.openxmlformats.org/officeDocument/2006/relationships" id="256" r:id="Rdcc2390323d4453e"/>
    <p:sldId xmlns:r="http://schemas.openxmlformats.org/officeDocument/2006/relationships" id="257" r:id="Rae143f531d5542c4"/>
    <p:sldId xmlns:r="http://schemas.openxmlformats.org/officeDocument/2006/relationships" id="258" r:id="Rd5ff46f8db9c4ef8"/>
    <p:sldId xmlns:r="http://schemas.openxmlformats.org/officeDocument/2006/relationships" id="259" r:id="R593552f4bfe64df5"/>
    <p:sldId xmlns:r="http://schemas.openxmlformats.org/officeDocument/2006/relationships" id="260" r:id="R62fc8e85efe94520"/>
    <p:sldId xmlns:r="http://schemas.openxmlformats.org/officeDocument/2006/relationships" id="261" r:id="R4f84b33c3b3f4f9a"/>
    <p:sldId xmlns:r="http://schemas.openxmlformats.org/officeDocument/2006/relationships" id="262" r:id="R7d1e09a0311e42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df9a120469489c" /><Relationship Type="http://schemas.openxmlformats.org/officeDocument/2006/relationships/slide" Target="/ppt/slides/slide1.xml" Id="Rdcc2390323d4453e" /><Relationship Type="http://schemas.openxmlformats.org/officeDocument/2006/relationships/slide" Target="/ppt/slides/slide2.xml" Id="Rae143f531d5542c4" /><Relationship Type="http://schemas.openxmlformats.org/officeDocument/2006/relationships/slide" Target="/ppt/slides/slide3.xml" Id="Rd5ff46f8db9c4ef8" /><Relationship Type="http://schemas.openxmlformats.org/officeDocument/2006/relationships/slide" Target="/ppt/slides/slide4.xml" Id="R593552f4bfe64df5" /><Relationship Type="http://schemas.openxmlformats.org/officeDocument/2006/relationships/slide" Target="/ppt/slides/slide5.xml" Id="R62fc8e85efe94520" /><Relationship Type="http://schemas.openxmlformats.org/officeDocument/2006/relationships/slide" Target="/ppt/slides/slide6.xml" Id="R4f84b33c3b3f4f9a" /><Relationship Type="http://schemas.openxmlformats.org/officeDocument/2006/relationships/slide" Target="/ppt/slides/slide7.xml" Id="R7d1e09a0311e42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c805fd4de648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61c52cb12491c" /><Relationship Type="http://schemas.openxmlformats.org/officeDocument/2006/relationships/theme" Target="/ppt/slideMasters/theme/theme1.xml" Id="Rf0685347d53e4d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161c52cb1249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0389fded947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16ea701aa42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fca613ba34e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7a85ee12549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4d25e749e44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b9195e2124d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da39823704c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STEINBEKK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 INVEST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194 325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719 622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1 166 290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ODD ARNE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EVA DAGMAR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AMUND NERENG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ANNA NERENG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