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052ef32e7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eda8f01c749cc"/>
  </p:sldMasterIdLst>
  <p:sldIdLst>
    <p:sldId xmlns:r="http://schemas.openxmlformats.org/officeDocument/2006/relationships" id="256" r:id="R246254fd392e4413"/>
    <p:sldId xmlns:r="http://schemas.openxmlformats.org/officeDocument/2006/relationships" id="257" r:id="R7850a2384fec4813"/>
    <p:sldId xmlns:r="http://schemas.openxmlformats.org/officeDocument/2006/relationships" id="258" r:id="R5bad4784db2c4744"/>
    <p:sldId xmlns:r="http://schemas.openxmlformats.org/officeDocument/2006/relationships" id="259" r:id="Rfc68364401734fbe"/>
    <p:sldId xmlns:r="http://schemas.openxmlformats.org/officeDocument/2006/relationships" id="260" r:id="R717765428fdb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eda8f01c749cc" /><Relationship Type="http://schemas.openxmlformats.org/officeDocument/2006/relationships/slide" Target="/ppt/slides/slide1.xml" Id="R246254fd392e4413" /><Relationship Type="http://schemas.openxmlformats.org/officeDocument/2006/relationships/slide" Target="/ppt/slides/slide2.xml" Id="R7850a2384fec4813" /><Relationship Type="http://schemas.openxmlformats.org/officeDocument/2006/relationships/slide" Target="/ppt/slides/slide3.xml" Id="R5bad4784db2c4744" /><Relationship Type="http://schemas.openxmlformats.org/officeDocument/2006/relationships/slide" Target="/ppt/slides/slide4.xml" Id="Rfc68364401734fbe" /><Relationship Type="http://schemas.openxmlformats.org/officeDocument/2006/relationships/slide" Target="/ppt/slides/slide5.xml" Id="R717765428fdb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f2f66acc4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34c427ab4db5" /><Relationship Type="http://schemas.openxmlformats.org/officeDocument/2006/relationships/theme" Target="/ppt/slideMasters/theme/theme1.xml" Id="R3834988c87ad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b34c427ab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7f7f6c28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563c9cc2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83e54ef1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c9b26b92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19327ea2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