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a0ff12db9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39b5790a84917"/>
  </p:sldMasterIdLst>
  <p:sldIdLst>
    <p:sldId xmlns:r="http://schemas.openxmlformats.org/officeDocument/2006/relationships" id="256" r:id="R4b48f4cc336a49d6"/>
    <p:sldId xmlns:r="http://schemas.openxmlformats.org/officeDocument/2006/relationships" id="257" r:id="R69554b4c381a4d59"/>
    <p:sldId xmlns:r="http://schemas.openxmlformats.org/officeDocument/2006/relationships" id="258" r:id="Raf5cbb525c104b7d"/>
    <p:sldId xmlns:r="http://schemas.openxmlformats.org/officeDocument/2006/relationships" id="259" r:id="R00a1de3ba76740f8"/>
    <p:sldId xmlns:r="http://schemas.openxmlformats.org/officeDocument/2006/relationships" id="260" r:id="R2596d28bbbdc4d86"/>
    <p:sldId xmlns:r="http://schemas.openxmlformats.org/officeDocument/2006/relationships" id="261" r:id="R941387f68f064738"/>
    <p:sldId xmlns:r="http://schemas.openxmlformats.org/officeDocument/2006/relationships" id="262" r:id="R0a5211c915b6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39b5790a84917" /><Relationship Type="http://schemas.openxmlformats.org/officeDocument/2006/relationships/slide" Target="/ppt/slides/slide1.xml" Id="R4b48f4cc336a49d6" /><Relationship Type="http://schemas.openxmlformats.org/officeDocument/2006/relationships/slide" Target="/ppt/slides/slide2.xml" Id="R69554b4c381a4d59" /><Relationship Type="http://schemas.openxmlformats.org/officeDocument/2006/relationships/slide" Target="/ppt/slides/slide3.xml" Id="Raf5cbb525c104b7d" /><Relationship Type="http://schemas.openxmlformats.org/officeDocument/2006/relationships/slide" Target="/ppt/slides/slide4.xml" Id="R00a1de3ba76740f8" /><Relationship Type="http://schemas.openxmlformats.org/officeDocument/2006/relationships/slide" Target="/ppt/slides/slide5.xml" Id="R2596d28bbbdc4d86" /><Relationship Type="http://schemas.openxmlformats.org/officeDocument/2006/relationships/slide" Target="/ppt/slides/slide6.xml" Id="R941387f68f064738" /><Relationship Type="http://schemas.openxmlformats.org/officeDocument/2006/relationships/slide" Target="/ppt/slides/slide7.xml" Id="R0a5211c915b6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1af545c1c42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39082fb5a4dee" /><Relationship Type="http://schemas.openxmlformats.org/officeDocument/2006/relationships/theme" Target="/ppt/slideMasters/theme/theme1.xml" Id="Rc80f4122e59d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39082fb5a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01d7cdfaa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dd585e900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42c742e0c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17bdf6450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d6676fbd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c4ab48fa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e8a0673b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ENDOH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ENDOH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260 453 601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260 502 399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922 413 495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