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41e7ee116d46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a746ba304142c6"/>
  </p:sldMasterIdLst>
  <p:sldIdLst>
    <p:sldId xmlns:r="http://schemas.openxmlformats.org/officeDocument/2006/relationships" id="256" r:id="R96dfa4883e144129"/>
    <p:sldId xmlns:r="http://schemas.openxmlformats.org/officeDocument/2006/relationships" id="257" r:id="Rd7c2827765024cea"/>
    <p:sldId xmlns:r="http://schemas.openxmlformats.org/officeDocument/2006/relationships" id="258" r:id="R3c7d19c591234d57"/>
    <p:sldId xmlns:r="http://schemas.openxmlformats.org/officeDocument/2006/relationships" id="259" r:id="Rf389e604f49b420a"/>
    <p:sldId xmlns:r="http://schemas.openxmlformats.org/officeDocument/2006/relationships" id="260" r:id="Ra7ac66a4efa34ae4"/>
    <p:sldId xmlns:r="http://schemas.openxmlformats.org/officeDocument/2006/relationships" id="261" r:id="R3c957aa2e30d40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a746ba304142c6" /><Relationship Type="http://schemas.openxmlformats.org/officeDocument/2006/relationships/slide" Target="/ppt/slides/slide1.xml" Id="R96dfa4883e144129" /><Relationship Type="http://schemas.openxmlformats.org/officeDocument/2006/relationships/slide" Target="/ppt/slides/slide2.xml" Id="Rd7c2827765024cea" /><Relationship Type="http://schemas.openxmlformats.org/officeDocument/2006/relationships/slide" Target="/ppt/slides/slide3.xml" Id="R3c7d19c591234d57" /><Relationship Type="http://schemas.openxmlformats.org/officeDocument/2006/relationships/slide" Target="/ppt/slides/slide4.xml" Id="Rf389e604f49b420a" /><Relationship Type="http://schemas.openxmlformats.org/officeDocument/2006/relationships/slide" Target="/ppt/slides/slide5.xml" Id="Ra7ac66a4efa34ae4" /><Relationship Type="http://schemas.openxmlformats.org/officeDocument/2006/relationships/slide" Target="/ppt/slides/slide6.xml" Id="R3c957aa2e30d40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8552d9eee45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fbfc900c4d1d" /><Relationship Type="http://schemas.openxmlformats.org/officeDocument/2006/relationships/theme" Target="/ppt/slideMasters/theme/theme1.xml" Id="R9d230a655d4448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91fbfc900c4d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f16e4577547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ed3dabf73b4d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14edbc4174d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4d549c5434b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5c697351342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663aa2a9af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FOLKEUNIVERSITETET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FOLKEUNIVERSITETET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167 708 000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−14 419 000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−14 067 000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22 843 000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73 242 000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Wickstrøms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922 377 111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FOLKEUNIVERSITETET</a:t>
            </a:r>
          </a:p>
        </p:txBody>
      </p:sp>
    </p:spTree>
  </p:cSld>
  <p:clrMapOvr>
    <a:masterClrMapping xmlns:a="http://schemas.openxmlformats.org/drawingml/2006/main"/>
  </p:clrMapOvr>
</p:sld>
</file>