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fcb45f5bce49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31da568a84b19"/>
  </p:sldMasterIdLst>
  <p:sldIdLst>
    <p:sldId xmlns:r="http://schemas.openxmlformats.org/officeDocument/2006/relationships" id="256" r:id="R7743e4d013384cbc"/>
    <p:sldId xmlns:r="http://schemas.openxmlformats.org/officeDocument/2006/relationships" id="257" r:id="R05c414662d3e4eb6"/>
    <p:sldId xmlns:r="http://schemas.openxmlformats.org/officeDocument/2006/relationships" id="258" r:id="R06441095eee940d9"/>
    <p:sldId xmlns:r="http://schemas.openxmlformats.org/officeDocument/2006/relationships" id="259" r:id="R231a185c9e6446a9"/>
    <p:sldId xmlns:r="http://schemas.openxmlformats.org/officeDocument/2006/relationships" id="260" r:id="Ra442f199ed3a4155"/>
    <p:sldId xmlns:r="http://schemas.openxmlformats.org/officeDocument/2006/relationships" id="261" r:id="R2acb01da45d0436a"/>
    <p:sldId xmlns:r="http://schemas.openxmlformats.org/officeDocument/2006/relationships" id="262" r:id="R50eb760fcd5e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31da568a84b19" /><Relationship Type="http://schemas.openxmlformats.org/officeDocument/2006/relationships/slide" Target="/ppt/slides/slide1.xml" Id="R7743e4d013384cbc" /><Relationship Type="http://schemas.openxmlformats.org/officeDocument/2006/relationships/slide" Target="/ppt/slides/slide2.xml" Id="R05c414662d3e4eb6" /><Relationship Type="http://schemas.openxmlformats.org/officeDocument/2006/relationships/slide" Target="/ppt/slides/slide3.xml" Id="R06441095eee940d9" /><Relationship Type="http://schemas.openxmlformats.org/officeDocument/2006/relationships/slide" Target="/ppt/slides/slide4.xml" Id="R231a185c9e6446a9" /><Relationship Type="http://schemas.openxmlformats.org/officeDocument/2006/relationships/slide" Target="/ppt/slides/slide5.xml" Id="Ra442f199ed3a4155" /><Relationship Type="http://schemas.openxmlformats.org/officeDocument/2006/relationships/slide" Target="/ppt/slides/slide6.xml" Id="R2acb01da45d0436a" /><Relationship Type="http://schemas.openxmlformats.org/officeDocument/2006/relationships/slide" Target="/ppt/slides/slide7.xml" Id="R50eb760fcd5e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b8a9a0c8c4f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4d936971f4875" /><Relationship Type="http://schemas.openxmlformats.org/officeDocument/2006/relationships/theme" Target="/ppt/slideMasters/theme/theme1.xml" Id="Rd291257ac171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74d936971f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fdf89517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36ef3b3af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47053ec6a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423fb0dfb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af6164507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6698b784c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6afd5967d49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