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8d5ffc28648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aac2e2b624184"/>
  </p:sldMasterIdLst>
  <p:sldIdLst>
    <p:sldId xmlns:r="http://schemas.openxmlformats.org/officeDocument/2006/relationships" id="256" r:id="Ra7d53f430d0c49a5"/>
    <p:sldId xmlns:r="http://schemas.openxmlformats.org/officeDocument/2006/relationships" id="257" r:id="Rc5397f4e2cd34d9c"/>
    <p:sldId xmlns:r="http://schemas.openxmlformats.org/officeDocument/2006/relationships" id="258" r:id="Rc25ca976f60a47d6"/>
    <p:sldId xmlns:r="http://schemas.openxmlformats.org/officeDocument/2006/relationships" id="259" r:id="R280172b4e7814e70"/>
    <p:sldId xmlns:r="http://schemas.openxmlformats.org/officeDocument/2006/relationships" id="260" r:id="R0758473c8b6e4df2"/>
    <p:sldId xmlns:r="http://schemas.openxmlformats.org/officeDocument/2006/relationships" id="261" r:id="R0aaead97a3c64309"/>
    <p:sldId xmlns:r="http://schemas.openxmlformats.org/officeDocument/2006/relationships" id="262" r:id="Recb489d2227340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aac2e2b624184" /><Relationship Type="http://schemas.openxmlformats.org/officeDocument/2006/relationships/slide" Target="/ppt/slides/slide1.xml" Id="Ra7d53f430d0c49a5" /><Relationship Type="http://schemas.openxmlformats.org/officeDocument/2006/relationships/slide" Target="/ppt/slides/slide2.xml" Id="Rc5397f4e2cd34d9c" /><Relationship Type="http://schemas.openxmlformats.org/officeDocument/2006/relationships/slide" Target="/ppt/slides/slide3.xml" Id="Rc25ca976f60a47d6" /><Relationship Type="http://schemas.openxmlformats.org/officeDocument/2006/relationships/slide" Target="/ppt/slides/slide4.xml" Id="R280172b4e7814e70" /><Relationship Type="http://schemas.openxmlformats.org/officeDocument/2006/relationships/slide" Target="/ppt/slides/slide5.xml" Id="R0758473c8b6e4df2" /><Relationship Type="http://schemas.openxmlformats.org/officeDocument/2006/relationships/slide" Target="/ppt/slides/slide6.xml" Id="R0aaead97a3c64309" /><Relationship Type="http://schemas.openxmlformats.org/officeDocument/2006/relationships/slide" Target="/ppt/slides/slide7.xml" Id="Recb489d2227340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3818b2257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7e300d8a44ec6" /><Relationship Type="http://schemas.openxmlformats.org/officeDocument/2006/relationships/theme" Target="/ppt/slideMasters/theme/theme1.xml" Id="R6674ebc797d6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7e300d8a4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69b02b09b42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1db424a5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87eed74f46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a86f9468242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a4802056d40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d79ea1ed4f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d93cb5bbd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SENEX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11 130 354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KESTREL CAPITAL LTD.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og@ellamar.no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922 361 843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SENEX NORDIC AS</a:t>
            </a:r>
          </a:p>
        </p:txBody>
      </p:sp>
    </p:spTree>
  </p:cSld>
  <p:clrMapOvr>
    <a:masterClrMapping xmlns:a="http://schemas.openxmlformats.org/drawingml/2006/main"/>
  </p:clrMapOvr>
</p:sld>
</file>