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ebf99c720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fddc30c134627"/>
  </p:sldMasterIdLst>
  <p:sldIdLst>
    <p:sldId xmlns:r="http://schemas.openxmlformats.org/officeDocument/2006/relationships" id="256" r:id="Rd9a85d8d2eee42ee"/>
    <p:sldId xmlns:r="http://schemas.openxmlformats.org/officeDocument/2006/relationships" id="257" r:id="Rd94f75ec908947a2"/>
    <p:sldId xmlns:r="http://schemas.openxmlformats.org/officeDocument/2006/relationships" id="258" r:id="R9fbd9613453249ea"/>
    <p:sldId xmlns:r="http://schemas.openxmlformats.org/officeDocument/2006/relationships" id="259" r:id="Rb6279a64ded7408c"/>
    <p:sldId xmlns:r="http://schemas.openxmlformats.org/officeDocument/2006/relationships" id="260" r:id="R520cdcf2e96f4b8e"/>
    <p:sldId xmlns:r="http://schemas.openxmlformats.org/officeDocument/2006/relationships" id="261" r:id="R4b53f87789c44fef"/>
    <p:sldId xmlns:r="http://schemas.openxmlformats.org/officeDocument/2006/relationships" id="262" r:id="R745fe3c79278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fddc30c134627" /><Relationship Type="http://schemas.openxmlformats.org/officeDocument/2006/relationships/slide" Target="/ppt/slides/slide1.xml" Id="Rd9a85d8d2eee42ee" /><Relationship Type="http://schemas.openxmlformats.org/officeDocument/2006/relationships/slide" Target="/ppt/slides/slide2.xml" Id="Rd94f75ec908947a2" /><Relationship Type="http://schemas.openxmlformats.org/officeDocument/2006/relationships/slide" Target="/ppt/slides/slide3.xml" Id="R9fbd9613453249ea" /><Relationship Type="http://schemas.openxmlformats.org/officeDocument/2006/relationships/slide" Target="/ppt/slides/slide4.xml" Id="Rb6279a64ded7408c" /><Relationship Type="http://schemas.openxmlformats.org/officeDocument/2006/relationships/slide" Target="/ppt/slides/slide5.xml" Id="R520cdcf2e96f4b8e" /><Relationship Type="http://schemas.openxmlformats.org/officeDocument/2006/relationships/slide" Target="/ppt/slides/slide6.xml" Id="R4b53f87789c44fef" /><Relationship Type="http://schemas.openxmlformats.org/officeDocument/2006/relationships/slide" Target="/ppt/slides/slide7.xml" Id="R745fe3c79278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330672428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fef8cfbbf4191" /><Relationship Type="http://schemas.openxmlformats.org/officeDocument/2006/relationships/theme" Target="/ppt/slideMasters/theme/theme1.xml" Id="R21a446689c97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fef8cfbbf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99d6dbae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23e6f6b3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739fd136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009c2efce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159284ff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d91bc5ae1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86c42e32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SOLEM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ACCOUNTING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922 308 667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