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e91baedf0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926bb97a8486b"/>
  </p:sldMasterIdLst>
  <p:sldIdLst>
    <p:sldId xmlns:r="http://schemas.openxmlformats.org/officeDocument/2006/relationships" id="256" r:id="R0a3e48da345e4b95"/>
    <p:sldId xmlns:r="http://schemas.openxmlformats.org/officeDocument/2006/relationships" id="257" r:id="R7f7dd4d37e20455b"/>
    <p:sldId xmlns:r="http://schemas.openxmlformats.org/officeDocument/2006/relationships" id="258" r:id="R79f0044d371b4655"/>
    <p:sldId xmlns:r="http://schemas.openxmlformats.org/officeDocument/2006/relationships" id="259" r:id="R655763bf2eab4d2d"/>
    <p:sldId xmlns:r="http://schemas.openxmlformats.org/officeDocument/2006/relationships" id="260" r:id="R05c310699f564c6d"/>
    <p:sldId xmlns:r="http://schemas.openxmlformats.org/officeDocument/2006/relationships" id="261" r:id="Rfc7505fc054e427a"/>
    <p:sldId xmlns:r="http://schemas.openxmlformats.org/officeDocument/2006/relationships" id="262" r:id="Ra56dd1f60f80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926bb97a8486b" /><Relationship Type="http://schemas.openxmlformats.org/officeDocument/2006/relationships/slide" Target="/ppt/slides/slide1.xml" Id="R0a3e48da345e4b95" /><Relationship Type="http://schemas.openxmlformats.org/officeDocument/2006/relationships/slide" Target="/ppt/slides/slide2.xml" Id="R7f7dd4d37e20455b" /><Relationship Type="http://schemas.openxmlformats.org/officeDocument/2006/relationships/slide" Target="/ppt/slides/slide3.xml" Id="R79f0044d371b4655" /><Relationship Type="http://schemas.openxmlformats.org/officeDocument/2006/relationships/slide" Target="/ppt/slides/slide4.xml" Id="R655763bf2eab4d2d" /><Relationship Type="http://schemas.openxmlformats.org/officeDocument/2006/relationships/slide" Target="/ppt/slides/slide5.xml" Id="R05c310699f564c6d" /><Relationship Type="http://schemas.openxmlformats.org/officeDocument/2006/relationships/slide" Target="/ppt/slides/slide6.xml" Id="Rfc7505fc054e427a" /><Relationship Type="http://schemas.openxmlformats.org/officeDocument/2006/relationships/slide" Target="/ppt/slides/slide7.xml" Id="Ra56dd1f60f80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885211e32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2bcedf6b4631" /><Relationship Type="http://schemas.openxmlformats.org/officeDocument/2006/relationships/theme" Target="/ppt/slideMasters/theme/theme1.xml" Id="Rd4461ce0a331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12bcedf6b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e4e2ed1e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ede08684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3ef370c7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89fc3168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b9199f9f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7f1f2809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4336b6d7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