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3f8ef66c0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b4e6574354403"/>
  </p:sldMasterIdLst>
  <p:sldIdLst>
    <p:sldId xmlns:r="http://schemas.openxmlformats.org/officeDocument/2006/relationships" id="256" r:id="Rc4c0af7e5869423a"/>
    <p:sldId xmlns:r="http://schemas.openxmlformats.org/officeDocument/2006/relationships" id="257" r:id="Rd9ff7fead2e14af5"/>
    <p:sldId xmlns:r="http://schemas.openxmlformats.org/officeDocument/2006/relationships" id="258" r:id="R094fed206a8b4e39"/>
    <p:sldId xmlns:r="http://schemas.openxmlformats.org/officeDocument/2006/relationships" id="259" r:id="R6d0ee7402a104265"/>
    <p:sldId xmlns:r="http://schemas.openxmlformats.org/officeDocument/2006/relationships" id="260" r:id="Rde00de981bc74437"/>
    <p:sldId xmlns:r="http://schemas.openxmlformats.org/officeDocument/2006/relationships" id="261" r:id="R77fa4141b2414582"/>
    <p:sldId xmlns:r="http://schemas.openxmlformats.org/officeDocument/2006/relationships" id="262" r:id="R424b393bfcb0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b4e6574354403" /><Relationship Type="http://schemas.openxmlformats.org/officeDocument/2006/relationships/slide" Target="/ppt/slides/slide1.xml" Id="Rc4c0af7e5869423a" /><Relationship Type="http://schemas.openxmlformats.org/officeDocument/2006/relationships/slide" Target="/ppt/slides/slide2.xml" Id="Rd9ff7fead2e14af5" /><Relationship Type="http://schemas.openxmlformats.org/officeDocument/2006/relationships/slide" Target="/ppt/slides/slide3.xml" Id="R094fed206a8b4e39" /><Relationship Type="http://schemas.openxmlformats.org/officeDocument/2006/relationships/slide" Target="/ppt/slides/slide4.xml" Id="R6d0ee7402a104265" /><Relationship Type="http://schemas.openxmlformats.org/officeDocument/2006/relationships/slide" Target="/ppt/slides/slide5.xml" Id="Rde00de981bc74437" /><Relationship Type="http://schemas.openxmlformats.org/officeDocument/2006/relationships/slide" Target="/ppt/slides/slide6.xml" Id="R77fa4141b2414582" /><Relationship Type="http://schemas.openxmlformats.org/officeDocument/2006/relationships/slide" Target="/ppt/slides/slide7.xml" Id="R424b393bfcb0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af04a5979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1d82de4b41c9" /><Relationship Type="http://schemas.openxmlformats.org/officeDocument/2006/relationships/theme" Target="/ppt/slideMasters/theme/theme1.xml" Id="Rbadd35f3c424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b1d82de4b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ade13b9b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08b428ab8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b9da4103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dd859cf21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1ebbdfe4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7582a3a9c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11360b13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OJF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48 841 977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53 103 487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MARIANNE RØHNE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PEDER RØHNE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MARIANNE RØHNE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PEDER RØHNE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OLE JACOB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OLE JACOB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01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922 188 629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