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dec003d59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9b206e3b843a8"/>
  </p:sldMasterIdLst>
  <p:sldIdLst>
    <p:sldId xmlns:r="http://schemas.openxmlformats.org/officeDocument/2006/relationships" id="256" r:id="R388035d08a3e4012"/>
    <p:sldId xmlns:r="http://schemas.openxmlformats.org/officeDocument/2006/relationships" id="257" r:id="R45362d99621449d3"/>
    <p:sldId xmlns:r="http://schemas.openxmlformats.org/officeDocument/2006/relationships" id="258" r:id="R935c433d99454f34"/>
    <p:sldId xmlns:r="http://schemas.openxmlformats.org/officeDocument/2006/relationships" id="259" r:id="R39fe69c68c6442df"/>
    <p:sldId xmlns:r="http://schemas.openxmlformats.org/officeDocument/2006/relationships" id="260" r:id="R83f723a664a74cff"/>
    <p:sldId xmlns:r="http://schemas.openxmlformats.org/officeDocument/2006/relationships" id="261" r:id="R1623a3a726f541b2"/>
    <p:sldId xmlns:r="http://schemas.openxmlformats.org/officeDocument/2006/relationships" id="262" r:id="R5848852be9b1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9b206e3b843a8" /><Relationship Type="http://schemas.openxmlformats.org/officeDocument/2006/relationships/slide" Target="/ppt/slides/slide1.xml" Id="R388035d08a3e4012" /><Relationship Type="http://schemas.openxmlformats.org/officeDocument/2006/relationships/slide" Target="/ppt/slides/slide2.xml" Id="R45362d99621449d3" /><Relationship Type="http://schemas.openxmlformats.org/officeDocument/2006/relationships/slide" Target="/ppt/slides/slide3.xml" Id="R935c433d99454f34" /><Relationship Type="http://schemas.openxmlformats.org/officeDocument/2006/relationships/slide" Target="/ppt/slides/slide4.xml" Id="R39fe69c68c6442df" /><Relationship Type="http://schemas.openxmlformats.org/officeDocument/2006/relationships/slide" Target="/ppt/slides/slide5.xml" Id="R83f723a664a74cff" /><Relationship Type="http://schemas.openxmlformats.org/officeDocument/2006/relationships/slide" Target="/ppt/slides/slide6.xml" Id="R1623a3a726f541b2" /><Relationship Type="http://schemas.openxmlformats.org/officeDocument/2006/relationships/slide" Target="/ppt/slides/slide7.xml" Id="R5848852be9b1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117103dbb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20091edd34010" /><Relationship Type="http://schemas.openxmlformats.org/officeDocument/2006/relationships/theme" Target="/ppt/slideMasters/theme/theme1.xml" Id="R5b9d172ed2b6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20091edd3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d56f7248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c6ca0a7a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a9e6ab41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a70d794d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7abbdfa4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0178a190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fbc3a382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LAKAS INVEST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43 298 951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43 414 885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MONICA DALE STOKKE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OVE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DALE NAUSTHELLER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ANDRE DALE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