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f3f8442624d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376e385a824842"/>
  </p:sldMasterIdLst>
  <p:sldIdLst>
    <p:sldId xmlns:r="http://schemas.openxmlformats.org/officeDocument/2006/relationships" id="256" r:id="R7b1e186ed1264977"/>
    <p:sldId xmlns:r="http://schemas.openxmlformats.org/officeDocument/2006/relationships" id="257" r:id="R9bf2d26706294eb2"/>
    <p:sldId xmlns:r="http://schemas.openxmlformats.org/officeDocument/2006/relationships" id="258" r:id="R8a74bf8a5e9143c8"/>
    <p:sldId xmlns:r="http://schemas.openxmlformats.org/officeDocument/2006/relationships" id="259" r:id="Re042b06690ab48f4"/>
    <p:sldId xmlns:r="http://schemas.openxmlformats.org/officeDocument/2006/relationships" id="260" r:id="Raa13a46fd0014a6e"/>
    <p:sldId xmlns:r="http://schemas.openxmlformats.org/officeDocument/2006/relationships" id="261" r:id="R252abec0f82643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76e385a824842" /><Relationship Type="http://schemas.openxmlformats.org/officeDocument/2006/relationships/slide" Target="/ppt/slides/slide1.xml" Id="R7b1e186ed1264977" /><Relationship Type="http://schemas.openxmlformats.org/officeDocument/2006/relationships/slide" Target="/ppt/slides/slide2.xml" Id="R9bf2d26706294eb2" /><Relationship Type="http://schemas.openxmlformats.org/officeDocument/2006/relationships/slide" Target="/ppt/slides/slide3.xml" Id="R8a74bf8a5e9143c8" /><Relationship Type="http://schemas.openxmlformats.org/officeDocument/2006/relationships/slide" Target="/ppt/slides/slide4.xml" Id="Re042b06690ab48f4" /><Relationship Type="http://schemas.openxmlformats.org/officeDocument/2006/relationships/slide" Target="/ppt/slides/slide5.xml" Id="Raa13a46fd0014a6e" /><Relationship Type="http://schemas.openxmlformats.org/officeDocument/2006/relationships/slide" Target="/ppt/slides/slide6.xml" Id="R252abec0f82643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379b006114c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4466c49534992" /><Relationship Type="http://schemas.openxmlformats.org/officeDocument/2006/relationships/theme" Target="/ppt/slideMasters/theme/theme1.xml" Id="R21fd484dbaf940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4466c495349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1fa53b24d45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a2d50e11d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bcd4fe2b447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41f54934c49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03e48877144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ceb50e29743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