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30133682df4c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6c26335c5b4168"/>
  </p:sldMasterIdLst>
  <p:sldIdLst>
    <p:sldId xmlns:r="http://schemas.openxmlformats.org/officeDocument/2006/relationships" id="256" r:id="R6d33c258e2e44659"/>
    <p:sldId xmlns:r="http://schemas.openxmlformats.org/officeDocument/2006/relationships" id="257" r:id="Rf50279b2bc094fd4"/>
    <p:sldId xmlns:r="http://schemas.openxmlformats.org/officeDocument/2006/relationships" id="258" r:id="R197e260d751349b6"/>
    <p:sldId xmlns:r="http://schemas.openxmlformats.org/officeDocument/2006/relationships" id="259" r:id="Rb2efa09e884f4157"/>
    <p:sldId xmlns:r="http://schemas.openxmlformats.org/officeDocument/2006/relationships" id="260" r:id="R166a5f5100b448c6"/>
    <p:sldId xmlns:r="http://schemas.openxmlformats.org/officeDocument/2006/relationships" id="261" r:id="R7eaf8db5a5b94589"/>
    <p:sldId xmlns:r="http://schemas.openxmlformats.org/officeDocument/2006/relationships" id="262" r:id="Rb31b28bd70844d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6c26335c5b4168" /><Relationship Type="http://schemas.openxmlformats.org/officeDocument/2006/relationships/slide" Target="/ppt/slides/slide1.xml" Id="R6d33c258e2e44659" /><Relationship Type="http://schemas.openxmlformats.org/officeDocument/2006/relationships/slide" Target="/ppt/slides/slide2.xml" Id="Rf50279b2bc094fd4" /><Relationship Type="http://schemas.openxmlformats.org/officeDocument/2006/relationships/slide" Target="/ppt/slides/slide3.xml" Id="R197e260d751349b6" /><Relationship Type="http://schemas.openxmlformats.org/officeDocument/2006/relationships/slide" Target="/ppt/slides/slide4.xml" Id="Rb2efa09e884f4157" /><Relationship Type="http://schemas.openxmlformats.org/officeDocument/2006/relationships/slide" Target="/ppt/slides/slide5.xml" Id="R166a5f5100b448c6" /><Relationship Type="http://schemas.openxmlformats.org/officeDocument/2006/relationships/slide" Target="/ppt/slides/slide6.xml" Id="R7eaf8db5a5b94589" /><Relationship Type="http://schemas.openxmlformats.org/officeDocument/2006/relationships/slide" Target="/ppt/slides/slide7.xml" Id="Rb31b28bd70844d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54a5c9b55d42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8d24b5b2e4758" /><Relationship Type="http://schemas.openxmlformats.org/officeDocument/2006/relationships/theme" Target="/ppt/slideMasters/theme/theme1.xml" Id="R5d82ad57ec9f4f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18d24b5b2e47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e76a79c9043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cea15c92f4d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a47f0c77a4e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b69beb39148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c9d6d6c0640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dc062e40f4d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b941685a446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KOPSTAD OG KURE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OG KURE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KOPSTAD OG KURE REVISJON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OG KURE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OG KURE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OG KURE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18 229 654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5 103 476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4 073 728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830 098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8 276 725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OG KURE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KOPSTAD GRUPPEN AS  –  34,9 %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MIA INVEST AS  –  34,9 %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JKR INVEST AS  –  29,2 %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KOPSTAD PETTER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KURE MARIT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RØNNING JANNE KARIN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OG KURE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Bragernes torg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3017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922 176 647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OG KURE REVISJON AS</a:t>
            </a:r>
          </a:p>
        </p:txBody>
      </p:sp>
    </p:spTree>
  </p:cSld>
  <p:clrMapOvr>
    <a:masterClrMapping xmlns:a="http://schemas.openxmlformats.org/drawingml/2006/main"/>
  </p:clrMapOvr>
</p:sld>
</file>