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bf9105584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74e634aa04fbb"/>
  </p:sldMasterIdLst>
  <p:sldIdLst>
    <p:sldId xmlns:r="http://schemas.openxmlformats.org/officeDocument/2006/relationships" id="256" r:id="R1e9db2f238d7473f"/>
    <p:sldId xmlns:r="http://schemas.openxmlformats.org/officeDocument/2006/relationships" id="257" r:id="Rc11919e486ac4be2"/>
    <p:sldId xmlns:r="http://schemas.openxmlformats.org/officeDocument/2006/relationships" id="258" r:id="R9f8e69656d624cd7"/>
    <p:sldId xmlns:r="http://schemas.openxmlformats.org/officeDocument/2006/relationships" id="259" r:id="R9db6f38489374a33"/>
    <p:sldId xmlns:r="http://schemas.openxmlformats.org/officeDocument/2006/relationships" id="260" r:id="R06e7129404684877"/>
    <p:sldId xmlns:r="http://schemas.openxmlformats.org/officeDocument/2006/relationships" id="261" r:id="Re2bb0c6d37df4a7f"/>
    <p:sldId xmlns:r="http://schemas.openxmlformats.org/officeDocument/2006/relationships" id="262" r:id="Rab76aafe5229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74e634aa04fbb" /><Relationship Type="http://schemas.openxmlformats.org/officeDocument/2006/relationships/slide" Target="/ppt/slides/slide1.xml" Id="R1e9db2f238d7473f" /><Relationship Type="http://schemas.openxmlformats.org/officeDocument/2006/relationships/slide" Target="/ppt/slides/slide2.xml" Id="Rc11919e486ac4be2" /><Relationship Type="http://schemas.openxmlformats.org/officeDocument/2006/relationships/slide" Target="/ppt/slides/slide3.xml" Id="R9f8e69656d624cd7" /><Relationship Type="http://schemas.openxmlformats.org/officeDocument/2006/relationships/slide" Target="/ppt/slides/slide4.xml" Id="R9db6f38489374a33" /><Relationship Type="http://schemas.openxmlformats.org/officeDocument/2006/relationships/slide" Target="/ppt/slides/slide5.xml" Id="R06e7129404684877" /><Relationship Type="http://schemas.openxmlformats.org/officeDocument/2006/relationships/slide" Target="/ppt/slides/slide6.xml" Id="Re2bb0c6d37df4a7f" /><Relationship Type="http://schemas.openxmlformats.org/officeDocument/2006/relationships/slide" Target="/ppt/slides/slide7.xml" Id="Rab76aafe5229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cd6dc8f3e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9a5092c8440b9" /><Relationship Type="http://schemas.openxmlformats.org/officeDocument/2006/relationships/theme" Target="/ppt/slideMasters/theme/theme1.xml" Id="R71938c5259ea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9a5092c84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e5f7cbf1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e28a43b54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8e0911058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93dc3f10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bbe2b25d5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c5580487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18f94f2f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EIENDOM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4 028 007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−94 291 548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39 986 011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202 720 172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 HOLDING AS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CONSULT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MELIOR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Nansetgata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922 154 740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EIENDOM AS</a:t>
            </a:r>
          </a:p>
        </p:txBody>
      </p:sp>
    </p:spTree>
  </p:cSld>
  <p:clrMapOvr>
    <a:masterClrMapping xmlns:a="http://schemas.openxmlformats.org/drawingml/2006/main"/>
  </p:clrMapOvr>
</p:sld>
</file>