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7a7dd8615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5098a06d64ab4"/>
  </p:sldMasterIdLst>
  <p:sldIdLst>
    <p:sldId xmlns:r="http://schemas.openxmlformats.org/officeDocument/2006/relationships" id="256" r:id="R38b961d41135400c"/>
    <p:sldId xmlns:r="http://schemas.openxmlformats.org/officeDocument/2006/relationships" id="257" r:id="Rb894146c68e44d7b"/>
    <p:sldId xmlns:r="http://schemas.openxmlformats.org/officeDocument/2006/relationships" id="258" r:id="Rf0dd4e7e365f4973"/>
    <p:sldId xmlns:r="http://schemas.openxmlformats.org/officeDocument/2006/relationships" id="259" r:id="R841c269c952c4a4c"/>
    <p:sldId xmlns:r="http://schemas.openxmlformats.org/officeDocument/2006/relationships" id="260" r:id="R856fe1ba2a5c4e5f"/>
    <p:sldId xmlns:r="http://schemas.openxmlformats.org/officeDocument/2006/relationships" id="261" r:id="Rb973d208f3ed4278"/>
    <p:sldId xmlns:r="http://schemas.openxmlformats.org/officeDocument/2006/relationships" id="262" r:id="R3c4a50d33695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5098a06d64ab4" /><Relationship Type="http://schemas.openxmlformats.org/officeDocument/2006/relationships/slide" Target="/ppt/slides/slide1.xml" Id="R38b961d41135400c" /><Relationship Type="http://schemas.openxmlformats.org/officeDocument/2006/relationships/slide" Target="/ppt/slides/slide2.xml" Id="Rb894146c68e44d7b" /><Relationship Type="http://schemas.openxmlformats.org/officeDocument/2006/relationships/slide" Target="/ppt/slides/slide3.xml" Id="Rf0dd4e7e365f4973" /><Relationship Type="http://schemas.openxmlformats.org/officeDocument/2006/relationships/slide" Target="/ppt/slides/slide4.xml" Id="R841c269c952c4a4c" /><Relationship Type="http://schemas.openxmlformats.org/officeDocument/2006/relationships/slide" Target="/ppt/slides/slide5.xml" Id="R856fe1ba2a5c4e5f" /><Relationship Type="http://schemas.openxmlformats.org/officeDocument/2006/relationships/slide" Target="/ppt/slides/slide6.xml" Id="Rb973d208f3ed4278" /><Relationship Type="http://schemas.openxmlformats.org/officeDocument/2006/relationships/slide" Target="/ppt/slides/slide7.xml" Id="R3c4a50d33695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958e6ed2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ea671d5e418d" /><Relationship Type="http://schemas.openxmlformats.org/officeDocument/2006/relationships/theme" Target="/ppt/slideMasters/theme/theme1.xml" Id="Rc99814bb3b03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bea671d5e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bdd96aef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89b5e1e7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1ce7c3a1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ec72f1ec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ed46c2357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2dde7c44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147f18a94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