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40231b14de4a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770586bb164640"/>
  </p:sldMasterIdLst>
  <p:sldIdLst>
    <p:sldId xmlns:r="http://schemas.openxmlformats.org/officeDocument/2006/relationships" id="256" r:id="R940292559db94ea0"/>
    <p:sldId xmlns:r="http://schemas.openxmlformats.org/officeDocument/2006/relationships" id="257" r:id="R286d990bfdc24ca6"/>
    <p:sldId xmlns:r="http://schemas.openxmlformats.org/officeDocument/2006/relationships" id="258" r:id="R95758648f8314a48"/>
    <p:sldId xmlns:r="http://schemas.openxmlformats.org/officeDocument/2006/relationships" id="259" r:id="Ra5f252772eb24f87"/>
    <p:sldId xmlns:r="http://schemas.openxmlformats.org/officeDocument/2006/relationships" id="260" r:id="Rab26d652c0564b05"/>
    <p:sldId xmlns:r="http://schemas.openxmlformats.org/officeDocument/2006/relationships" id="261" r:id="R9e090a68a0ec43a0"/>
    <p:sldId xmlns:r="http://schemas.openxmlformats.org/officeDocument/2006/relationships" id="262" r:id="R1ee9453c657a4a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70586bb164640" /><Relationship Type="http://schemas.openxmlformats.org/officeDocument/2006/relationships/slide" Target="/ppt/slides/slide1.xml" Id="R940292559db94ea0" /><Relationship Type="http://schemas.openxmlformats.org/officeDocument/2006/relationships/slide" Target="/ppt/slides/slide2.xml" Id="R286d990bfdc24ca6" /><Relationship Type="http://schemas.openxmlformats.org/officeDocument/2006/relationships/slide" Target="/ppt/slides/slide3.xml" Id="R95758648f8314a48" /><Relationship Type="http://schemas.openxmlformats.org/officeDocument/2006/relationships/slide" Target="/ppt/slides/slide4.xml" Id="Ra5f252772eb24f87" /><Relationship Type="http://schemas.openxmlformats.org/officeDocument/2006/relationships/slide" Target="/ppt/slides/slide5.xml" Id="Rab26d652c0564b05" /><Relationship Type="http://schemas.openxmlformats.org/officeDocument/2006/relationships/slide" Target="/ppt/slides/slide6.xml" Id="R9e090a68a0ec43a0" /><Relationship Type="http://schemas.openxmlformats.org/officeDocument/2006/relationships/slide" Target="/ppt/slides/slide7.xml" Id="R1ee9453c657a4a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b0a54459f4f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002b41f5f45b8" /><Relationship Type="http://schemas.openxmlformats.org/officeDocument/2006/relationships/theme" Target="/ppt/slideMasters/theme/theme1.xml" Id="R0ef14b1eaa214a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002b41f5f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e8517f36f42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e0a91da1d46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a02b6ad38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dd0bfb7e4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6e895a11948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77653844d47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5a0973523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