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d9a39caa4904e3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06f78dceaf14f6f"/>
  </p:sldMasterIdLst>
  <p:sldIdLst>
    <p:sldId xmlns:r="http://schemas.openxmlformats.org/officeDocument/2006/relationships" id="256" r:id="Rab13eb95eb57424c"/>
    <p:sldId xmlns:r="http://schemas.openxmlformats.org/officeDocument/2006/relationships" id="257" r:id="R63ea0327d5b04112"/>
    <p:sldId xmlns:r="http://schemas.openxmlformats.org/officeDocument/2006/relationships" id="258" r:id="R3773b01a61974140"/>
    <p:sldId xmlns:r="http://schemas.openxmlformats.org/officeDocument/2006/relationships" id="259" r:id="R5ef5c7147abd4486"/>
    <p:sldId xmlns:r="http://schemas.openxmlformats.org/officeDocument/2006/relationships" id="260" r:id="R02053ecabc5c4016"/>
    <p:sldId xmlns:r="http://schemas.openxmlformats.org/officeDocument/2006/relationships" id="261" r:id="R2b8f149370014ba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6f78dceaf14f6f" /><Relationship Type="http://schemas.openxmlformats.org/officeDocument/2006/relationships/slide" Target="/ppt/slides/slide1.xml" Id="Rab13eb95eb57424c" /><Relationship Type="http://schemas.openxmlformats.org/officeDocument/2006/relationships/slide" Target="/ppt/slides/slide2.xml" Id="R63ea0327d5b04112" /><Relationship Type="http://schemas.openxmlformats.org/officeDocument/2006/relationships/slide" Target="/ppt/slides/slide3.xml" Id="R3773b01a61974140" /><Relationship Type="http://schemas.openxmlformats.org/officeDocument/2006/relationships/slide" Target="/ppt/slides/slide4.xml" Id="R5ef5c7147abd4486" /><Relationship Type="http://schemas.openxmlformats.org/officeDocument/2006/relationships/slide" Target="/ppt/slides/slide5.xml" Id="R02053ecabc5c4016" /><Relationship Type="http://schemas.openxmlformats.org/officeDocument/2006/relationships/slide" Target="/ppt/slides/slide6.xml" Id="R2b8f149370014ba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e57b700c3042a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3fa69a68ea49af" /><Relationship Type="http://schemas.openxmlformats.org/officeDocument/2006/relationships/theme" Target="/ppt/slideMasters/theme/theme1.xml" Id="R1465615f3451410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c3fa69a68ea49a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df48db6c97423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a3862c64b345b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3fc1df6b6d4e9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0a0f594a8744d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427158b1ee4b6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b1bf5448b7498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WINSNES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Soknesøran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7290 Støren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922 043 973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WINSNES AS</a:t>
            </a:r>
          </a:p>
        </p:txBody>
      </p:sp>
    </p:spTree>
  </p:cSld>
  <p:clrMapOvr>
    <a:masterClrMapping xmlns:a="http://schemas.openxmlformats.org/drawingml/2006/main"/>
  </p:clrMapOvr>
</p:sld>
</file>