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4a45eb6bf34b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0b06134c4f4d54"/>
  </p:sldMasterIdLst>
  <p:sldIdLst>
    <p:sldId xmlns:r="http://schemas.openxmlformats.org/officeDocument/2006/relationships" id="256" r:id="R3e2f460c1e6645fa"/>
    <p:sldId xmlns:r="http://schemas.openxmlformats.org/officeDocument/2006/relationships" id="257" r:id="Rf73fbd37359c42df"/>
    <p:sldId xmlns:r="http://schemas.openxmlformats.org/officeDocument/2006/relationships" id="258" r:id="R9891c6b7226448ba"/>
    <p:sldId xmlns:r="http://schemas.openxmlformats.org/officeDocument/2006/relationships" id="259" r:id="R0427a3a47dd44610"/>
    <p:sldId xmlns:r="http://schemas.openxmlformats.org/officeDocument/2006/relationships" id="260" r:id="Rf77994f897ad4b40"/>
    <p:sldId xmlns:r="http://schemas.openxmlformats.org/officeDocument/2006/relationships" id="261" r:id="Rbb234d6117524562"/>
    <p:sldId xmlns:r="http://schemas.openxmlformats.org/officeDocument/2006/relationships" id="262" r:id="R7df0b9c1a6be4c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0b06134c4f4d54" /><Relationship Type="http://schemas.openxmlformats.org/officeDocument/2006/relationships/slide" Target="/ppt/slides/slide1.xml" Id="R3e2f460c1e6645fa" /><Relationship Type="http://schemas.openxmlformats.org/officeDocument/2006/relationships/slide" Target="/ppt/slides/slide2.xml" Id="Rf73fbd37359c42df" /><Relationship Type="http://schemas.openxmlformats.org/officeDocument/2006/relationships/slide" Target="/ppt/slides/slide3.xml" Id="R9891c6b7226448ba" /><Relationship Type="http://schemas.openxmlformats.org/officeDocument/2006/relationships/slide" Target="/ppt/slides/slide4.xml" Id="R0427a3a47dd44610" /><Relationship Type="http://schemas.openxmlformats.org/officeDocument/2006/relationships/slide" Target="/ppt/slides/slide5.xml" Id="Rf77994f897ad4b40" /><Relationship Type="http://schemas.openxmlformats.org/officeDocument/2006/relationships/slide" Target="/ppt/slides/slide6.xml" Id="Rbb234d6117524562" /><Relationship Type="http://schemas.openxmlformats.org/officeDocument/2006/relationships/slide" Target="/ppt/slides/slide7.xml" Id="R7df0b9c1a6be4c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e7164ef13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a0f321338409d" /><Relationship Type="http://schemas.openxmlformats.org/officeDocument/2006/relationships/theme" Target="/ppt/slideMasters/theme/theme1.xml" Id="R553f7c80a62e43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8a0f32133840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799333c51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a4d3e132245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67bd249cc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1a4be050d44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d7bc0732b42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d36f14e1d41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00086085f47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LMJJ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8 076 273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8 390 764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8 483 949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JAHATEH LISE-MARI J.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Lise Jahateh, Abildsøveien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922 032 181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LMJJ INVEST AS</a:t>
            </a:r>
          </a:p>
        </p:txBody>
      </p:sp>
    </p:spTree>
  </p:cSld>
  <p:clrMapOvr>
    <a:masterClrMapping xmlns:a="http://schemas.openxmlformats.org/drawingml/2006/main"/>
  </p:clrMapOvr>
</p:sld>
</file>