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e6de3b5e945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58bc84c48248db"/>
  </p:sldMasterIdLst>
  <p:sldIdLst>
    <p:sldId xmlns:r="http://schemas.openxmlformats.org/officeDocument/2006/relationships" id="256" r:id="Rb3bcd8a3f9964e92"/>
    <p:sldId xmlns:r="http://schemas.openxmlformats.org/officeDocument/2006/relationships" id="257" r:id="Rd9b3aa4d1b3c4c88"/>
    <p:sldId xmlns:r="http://schemas.openxmlformats.org/officeDocument/2006/relationships" id="258" r:id="Rf179daee0d5243d2"/>
    <p:sldId xmlns:r="http://schemas.openxmlformats.org/officeDocument/2006/relationships" id="259" r:id="R7377f5026192438d"/>
    <p:sldId xmlns:r="http://schemas.openxmlformats.org/officeDocument/2006/relationships" id="260" r:id="Rb8c21b7ea9224b1b"/>
    <p:sldId xmlns:r="http://schemas.openxmlformats.org/officeDocument/2006/relationships" id="261" r:id="R5c130dba8d5e463d"/>
    <p:sldId xmlns:r="http://schemas.openxmlformats.org/officeDocument/2006/relationships" id="262" r:id="Rf0122834669a40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8bc84c48248db" /><Relationship Type="http://schemas.openxmlformats.org/officeDocument/2006/relationships/slide" Target="/ppt/slides/slide1.xml" Id="Rb3bcd8a3f9964e92" /><Relationship Type="http://schemas.openxmlformats.org/officeDocument/2006/relationships/slide" Target="/ppt/slides/slide2.xml" Id="Rd9b3aa4d1b3c4c88" /><Relationship Type="http://schemas.openxmlformats.org/officeDocument/2006/relationships/slide" Target="/ppt/slides/slide3.xml" Id="Rf179daee0d5243d2" /><Relationship Type="http://schemas.openxmlformats.org/officeDocument/2006/relationships/slide" Target="/ppt/slides/slide4.xml" Id="R7377f5026192438d" /><Relationship Type="http://schemas.openxmlformats.org/officeDocument/2006/relationships/slide" Target="/ppt/slides/slide5.xml" Id="Rb8c21b7ea9224b1b" /><Relationship Type="http://schemas.openxmlformats.org/officeDocument/2006/relationships/slide" Target="/ppt/slides/slide6.xml" Id="R5c130dba8d5e463d" /><Relationship Type="http://schemas.openxmlformats.org/officeDocument/2006/relationships/slide" Target="/ppt/slides/slide7.xml" Id="Rf0122834669a40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059663df346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c4e7170dc4485" /><Relationship Type="http://schemas.openxmlformats.org/officeDocument/2006/relationships/theme" Target="/ppt/slideMasters/theme/theme1.xml" Id="R65393fdfb9e14e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6c4e7170dc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1963756f948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f729a8508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a5fdaa2a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08237a664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200001e3e4a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e547b001546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1e48a8a3e4e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GRENSELØS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GRENSELØS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1 591 599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ESPEN BORG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MERETE BORG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Merete Borg Larsen, Frederik Stangs gate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