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f887f641b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3a62827474a8d"/>
  </p:sldMasterIdLst>
  <p:sldIdLst>
    <p:sldId xmlns:r="http://schemas.openxmlformats.org/officeDocument/2006/relationships" id="256" r:id="R7aeb5a248f7649c8"/>
    <p:sldId xmlns:r="http://schemas.openxmlformats.org/officeDocument/2006/relationships" id="257" r:id="Rebb6e52e127a416e"/>
    <p:sldId xmlns:r="http://schemas.openxmlformats.org/officeDocument/2006/relationships" id="258" r:id="R81be5b784502485f"/>
    <p:sldId xmlns:r="http://schemas.openxmlformats.org/officeDocument/2006/relationships" id="259" r:id="Rd046a5e6c2314d3d"/>
    <p:sldId xmlns:r="http://schemas.openxmlformats.org/officeDocument/2006/relationships" id="260" r:id="R79d72c354ab14757"/>
    <p:sldId xmlns:r="http://schemas.openxmlformats.org/officeDocument/2006/relationships" id="261" r:id="Rd4a95c044d4b4306"/>
    <p:sldId xmlns:r="http://schemas.openxmlformats.org/officeDocument/2006/relationships" id="262" r:id="R5b1e8f60ba02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3a62827474a8d" /><Relationship Type="http://schemas.openxmlformats.org/officeDocument/2006/relationships/slide" Target="/ppt/slides/slide1.xml" Id="R7aeb5a248f7649c8" /><Relationship Type="http://schemas.openxmlformats.org/officeDocument/2006/relationships/slide" Target="/ppt/slides/slide2.xml" Id="Rebb6e52e127a416e" /><Relationship Type="http://schemas.openxmlformats.org/officeDocument/2006/relationships/slide" Target="/ppt/slides/slide3.xml" Id="R81be5b784502485f" /><Relationship Type="http://schemas.openxmlformats.org/officeDocument/2006/relationships/slide" Target="/ppt/slides/slide4.xml" Id="Rd046a5e6c2314d3d" /><Relationship Type="http://schemas.openxmlformats.org/officeDocument/2006/relationships/slide" Target="/ppt/slides/slide5.xml" Id="R79d72c354ab14757" /><Relationship Type="http://schemas.openxmlformats.org/officeDocument/2006/relationships/slide" Target="/ppt/slides/slide6.xml" Id="Rd4a95c044d4b4306" /><Relationship Type="http://schemas.openxmlformats.org/officeDocument/2006/relationships/slide" Target="/ppt/slides/slide7.xml" Id="R5b1e8f60ba02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70432c888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bc1f8b1c4201" /><Relationship Type="http://schemas.openxmlformats.org/officeDocument/2006/relationships/theme" Target="/ppt/slideMasters/theme/theme1.xml" Id="R92a2f800a9ee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fbc1f8b1c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855109e5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db8359b0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1afe1bc1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9f1993c2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7de9dffe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d3175a45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21e6bb03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