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625e8180f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53d4d04fb4135"/>
  </p:sldMasterIdLst>
  <p:sldIdLst>
    <p:sldId xmlns:r="http://schemas.openxmlformats.org/officeDocument/2006/relationships" id="256" r:id="Rc8a2c729b02f4d21"/>
    <p:sldId xmlns:r="http://schemas.openxmlformats.org/officeDocument/2006/relationships" id="257" r:id="Rf919cb21275e45fc"/>
    <p:sldId xmlns:r="http://schemas.openxmlformats.org/officeDocument/2006/relationships" id="258" r:id="Ra7f2c98e48ee408a"/>
    <p:sldId xmlns:r="http://schemas.openxmlformats.org/officeDocument/2006/relationships" id="259" r:id="R64e4a058406648b3"/>
    <p:sldId xmlns:r="http://schemas.openxmlformats.org/officeDocument/2006/relationships" id="260" r:id="Rade2f59b4ecc4cd9"/>
    <p:sldId xmlns:r="http://schemas.openxmlformats.org/officeDocument/2006/relationships" id="261" r:id="R3934de0c7be747f2"/>
    <p:sldId xmlns:r="http://schemas.openxmlformats.org/officeDocument/2006/relationships" id="262" r:id="Rc3f8ac933a59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53d4d04fb4135" /><Relationship Type="http://schemas.openxmlformats.org/officeDocument/2006/relationships/slide" Target="/ppt/slides/slide1.xml" Id="Rc8a2c729b02f4d21" /><Relationship Type="http://schemas.openxmlformats.org/officeDocument/2006/relationships/slide" Target="/ppt/slides/slide2.xml" Id="Rf919cb21275e45fc" /><Relationship Type="http://schemas.openxmlformats.org/officeDocument/2006/relationships/slide" Target="/ppt/slides/slide3.xml" Id="Ra7f2c98e48ee408a" /><Relationship Type="http://schemas.openxmlformats.org/officeDocument/2006/relationships/slide" Target="/ppt/slides/slide4.xml" Id="R64e4a058406648b3" /><Relationship Type="http://schemas.openxmlformats.org/officeDocument/2006/relationships/slide" Target="/ppt/slides/slide5.xml" Id="Rade2f59b4ecc4cd9" /><Relationship Type="http://schemas.openxmlformats.org/officeDocument/2006/relationships/slide" Target="/ppt/slides/slide6.xml" Id="R3934de0c7be747f2" /><Relationship Type="http://schemas.openxmlformats.org/officeDocument/2006/relationships/slide" Target="/ppt/slides/slide7.xml" Id="Rc3f8ac933a59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97934d247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d78b18ed48c2" /><Relationship Type="http://schemas.openxmlformats.org/officeDocument/2006/relationships/theme" Target="/ppt/slideMasters/theme/theme1.xml" Id="R7d0058e702ad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2d78b18ed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058307467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bdec8a71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b26459e75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ae172c8d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3ec6ee55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da6293a8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a5dfb4b2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930 507 545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5 370 884 207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5 386 194 726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INVEST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HANDEL OG INVEST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