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ca2d5b8e8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6f859d208477f"/>
  </p:sldMasterIdLst>
  <p:sldIdLst>
    <p:sldId xmlns:r="http://schemas.openxmlformats.org/officeDocument/2006/relationships" id="256" r:id="R71b2116aa15a48b6"/>
    <p:sldId xmlns:r="http://schemas.openxmlformats.org/officeDocument/2006/relationships" id="257" r:id="R62509f10a23c4396"/>
    <p:sldId xmlns:r="http://schemas.openxmlformats.org/officeDocument/2006/relationships" id="258" r:id="R974dfcbe09d246b7"/>
    <p:sldId xmlns:r="http://schemas.openxmlformats.org/officeDocument/2006/relationships" id="259" r:id="R2080de978e384377"/>
    <p:sldId xmlns:r="http://schemas.openxmlformats.org/officeDocument/2006/relationships" id="260" r:id="Rb7377419001c40ef"/>
    <p:sldId xmlns:r="http://schemas.openxmlformats.org/officeDocument/2006/relationships" id="261" r:id="Rc5d35c170d3d4202"/>
    <p:sldId xmlns:r="http://schemas.openxmlformats.org/officeDocument/2006/relationships" id="262" r:id="R5c92bfb9cdc5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6f859d208477f" /><Relationship Type="http://schemas.openxmlformats.org/officeDocument/2006/relationships/slide" Target="/ppt/slides/slide1.xml" Id="R71b2116aa15a48b6" /><Relationship Type="http://schemas.openxmlformats.org/officeDocument/2006/relationships/slide" Target="/ppt/slides/slide2.xml" Id="R62509f10a23c4396" /><Relationship Type="http://schemas.openxmlformats.org/officeDocument/2006/relationships/slide" Target="/ppt/slides/slide3.xml" Id="R974dfcbe09d246b7" /><Relationship Type="http://schemas.openxmlformats.org/officeDocument/2006/relationships/slide" Target="/ppt/slides/slide4.xml" Id="R2080de978e384377" /><Relationship Type="http://schemas.openxmlformats.org/officeDocument/2006/relationships/slide" Target="/ppt/slides/slide5.xml" Id="Rb7377419001c40ef" /><Relationship Type="http://schemas.openxmlformats.org/officeDocument/2006/relationships/slide" Target="/ppt/slides/slide6.xml" Id="Rc5d35c170d3d4202" /><Relationship Type="http://schemas.openxmlformats.org/officeDocument/2006/relationships/slide" Target="/ppt/slides/slide7.xml" Id="R5c92bfb9cdc5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56e9e3b14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c8e2baf04519" /><Relationship Type="http://schemas.openxmlformats.org/officeDocument/2006/relationships/theme" Target="/ppt/slideMasters/theme/theme1.xml" Id="R91f8f5e569d8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5c8e2baf045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1830b8994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618e69941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f91651f0f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e979ce54f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68a84de6a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9b9a388d04e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4837cdeb047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JOJOHA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12 976 821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779 478 793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781 065 336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921 979 495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