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b3743c42f93441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8e552f933ea44b2"/>
  </p:sldMasterIdLst>
  <p:sldIdLst>
    <p:sldId xmlns:r="http://schemas.openxmlformats.org/officeDocument/2006/relationships" id="256" r:id="R40a72ceaf1e5454b"/>
    <p:sldId xmlns:r="http://schemas.openxmlformats.org/officeDocument/2006/relationships" id="257" r:id="R9bf764db15af4b55"/>
    <p:sldId xmlns:r="http://schemas.openxmlformats.org/officeDocument/2006/relationships" id="258" r:id="R173cd3dea9d3431d"/>
    <p:sldId xmlns:r="http://schemas.openxmlformats.org/officeDocument/2006/relationships" id="259" r:id="R148a20f496f541d7"/>
    <p:sldId xmlns:r="http://schemas.openxmlformats.org/officeDocument/2006/relationships" id="260" r:id="R970a469d3a584e3b"/>
    <p:sldId xmlns:r="http://schemas.openxmlformats.org/officeDocument/2006/relationships" id="261" r:id="R8512df79709041be"/>
    <p:sldId xmlns:r="http://schemas.openxmlformats.org/officeDocument/2006/relationships" id="262" r:id="R46ae6ac395f841a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e552f933ea44b2" /><Relationship Type="http://schemas.openxmlformats.org/officeDocument/2006/relationships/slide" Target="/ppt/slides/slide1.xml" Id="R40a72ceaf1e5454b" /><Relationship Type="http://schemas.openxmlformats.org/officeDocument/2006/relationships/slide" Target="/ppt/slides/slide2.xml" Id="R9bf764db15af4b55" /><Relationship Type="http://schemas.openxmlformats.org/officeDocument/2006/relationships/slide" Target="/ppt/slides/slide3.xml" Id="R173cd3dea9d3431d" /><Relationship Type="http://schemas.openxmlformats.org/officeDocument/2006/relationships/slide" Target="/ppt/slides/slide4.xml" Id="R148a20f496f541d7" /><Relationship Type="http://schemas.openxmlformats.org/officeDocument/2006/relationships/slide" Target="/ppt/slides/slide5.xml" Id="R970a469d3a584e3b" /><Relationship Type="http://schemas.openxmlformats.org/officeDocument/2006/relationships/slide" Target="/ppt/slides/slide6.xml" Id="R8512df79709041be" /><Relationship Type="http://schemas.openxmlformats.org/officeDocument/2006/relationships/slide" Target="/ppt/slides/slide7.xml" Id="R46ae6ac395f841a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52533b82f34a4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c98f081cad48c3" /><Relationship Type="http://schemas.openxmlformats.org/officeDocument/2006/relationships/theme" Target="/ppt/slideMasters/theme/theme1.xml" Id="Raef552e5e92a412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7c98f081cad48c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6d95d95fec4e2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6df31cb9b54f0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261aeb8863422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49a82359cd42f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4fbff51c8241b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ed1ba46716422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09728758304d6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T.W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T.W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T.W INVEST AS ble etablert [år] og holder til i Dalsøyra.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T.W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T.W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T.W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−32 774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1 558 432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1 580 857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3 144 341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T.W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WERGELAND TRYGVE  –  70,0 %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T.W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Fensfjordvegen 1621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5960 Dalsøyra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921 968 124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T.W INVEST AS</a:t>
            </a:r>
          </a:p>
        </p:txBody>
      </p:sp>
    </p:spTree>
  </p:cSld>
  <p:clrMapOvr>
    <a:masterClrMapping xmlns:a="http://schemas.openxmlformats.org/drawingml/2006/main"/>
  </p:clrMapOvr>
</p:sld>
</file>