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42e68b74748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7fda081444c93"/>
  </p:sldMasterIdLst>
  <p:sldIdLst>
    <p:sldId xmlns:r="http://schemas.openxmlformats.org/officeDocument/2006/relationships" id="256" r:id="R9997c6f87a26461c"/>
    <p:sldId xmlns:r="http://schemas.openxmlformats.org/officeDocument/2006/relationships" id="257" r:id="R7b692030129a4803"/>
    <p:sldId xmlns:r="http://schemas.openxmlformats.org/officeDocument/2006/relationships" id="258" r:id="Rfdc65ba40fec4151"/>
    <p:sldId xmlns:r="http://schemas.openxmlformats.org/officeDocument/2006/relationships" id="259" r:id="Rbbed7128f6a444fa"/>
    <p:sldId xmlns:r="http://schemas.openxmlformats.org/officeDocument/2006/relationships" id="260" r:id="R295e07377a29483f"/>
    <p:sldId xmlns:r="http://schemas.openxmlformats.org/officeDocument/2006/relationships" id="261" r:id="R1adad626a0b7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7fda081444c93" /><Relationship Type="http://schemas.openxmlformats.org/officeDocument/2006/relationships/slide" Target="/ppt/slides/slide1.xml" Id="R9997c6f87a26461c" /><Relationship Type="http://schemas.openxmlformats.org/officeDocument/2006/relationships/slide" Target="/ppt/slides/slide2.xml" Id="R7b692030129a4803" /><Relationship Type="http://schemas.openxmlformats.org/officeDocument/2006/relationships/slide" Target="/ppt/slides/slide3.xml" Id="Rfdc65ba40fec4151" /><Relationship Type="http://schemas.openxmlformats.org/officeDocument/2006/relationships/slide" Target="/ppt/slides/slide4.xml" Id="Rbbed7128f6a444fa" /><Relationship Type="http://schemas.openxmlformats.org/officeDocument/2006/relationships/slide" Target="/ppt/slides/slide5.xml" Id="R295e07377a29483f" /><Relationship Type="http://schemas.openxmlformats.org/officeDocument/2006/relationships/slide" Target="/ppt/slides/slide6.xml" Id="R1adad626a0b7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d8b5cd65e43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07e3b97ba4178" /><Relationship Type="http://schemas.openxmlformats.org/officeDocument/2006/relationships/theme" Target="/ppt/slideMasters/theme/theme1.xml" Id="R532f3759ab6c48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07e3b97ba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6f2239e90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c8616d2ce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12101a4ab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bc92dd8c7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6622e22f84d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1ce719de84d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