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38ae371e0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2f52208d8461f"/>
  </p:sldMasterIdLst>
  <p:sldIdLst>
    <p:sldId xmlns:r="http://schemas.openxmlformats.org/officeDocument/2006/relationships" id="256" r:id="R4f728d7fe4eb4d6a"/>
    <p:sldId xmlns:r="http://schemas.openxmlformats.org/officeDocument/2006/relationships" id="257" r:id="R8b2ba9b106df4b7d"/>
    <p:sldId xmlns:r="http://schemas.openxmlformats.org/officeDocument/2006/relationships" id="258" r:id="Rb0f16b604ad641aa"/>
    <p:sldId xmlns:r="http://schemas.openxmlformats.org/officeDocument/2006/relationships" id="259" r:id="Rb1a0dd3d566847ad"/>
    <p:sldId xmlns:r="http://schemas.openxmlformats.org/officeDocument/2006/relationships" id="260" r:id="R8a8edd00c6834843"/>
    <p:sldId xmlns:r="http://schemas.openxmlformats.org/officeDocument/2006/relationships" id="261" r:id="R184bac872ea64def"/>
    <p:sldId xmlns:r="http://schemas.openxmlformats.org/officeDocument/2006/relationships" id="262" r:id="R6fc53fe87fa5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2f52208d8461f" /><Relationship Type="http://schemas.openxmlformats.org/officeDocument/2006/relationships/slide" Target="/ppt/slides/slide1.xml" Id="R4f728d7fe4eb4d6a" /><Relationship Type="http://schemas.openxmlformats.org/officeDocument/2006/relationships/slide" Target="/ppt/slides/slide2.xml" Id="R8b2ba9b106df4b7d" /><Relationship Type="http://schemas.openxmlformats.org/officeDocument/2006/relationships/slide" Target="/ppt/slides/slide3.xml" Id="Rb0f16b604ad641aa" /><Relationship Type="http://schemas.openxmlformats.org/officeDocument/2006/relationships/slide" Target="/ppt/slides/slide4.xml" Id="Rb1a0dd3d566847ad" /><Relationship Type="http://schemas.openxmlformats.org/officeDocument/2006/relationships/slide" Target="/ppt/slides/slide5.xml" Id="R8a8edd00c6834843" /><Relationship Type="http://schemas.openxmlformats.org/officeDocument/2006/relationships/slide" Target="/ppt/slides/slide6.xml" Id="R184bac872ea64def" /><Relationship Type="http://schemas.openxmlformats.org/officeDocument/2006/relationships/slide" Target="/ppt/slides/slide7.xml" Id="R6fc53fe87fa5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7ece07921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1f019cbe4c24" /><Relationship Type="http://schemas.openxmlformats.org/officeDocument/2006/relationships/theme" Target="/ppt/slideMasters/theme/theme1.xml" Id="Rcf1d4ec8120b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11f019cbe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7495b950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9777f92b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dccd6005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d381cc76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04f8ddd3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d6ac94761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08262cf4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