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88619bb23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3d9da33a14ba5"/>
  </p:sldMasterIdLst>
  <p:sldIdLst>
    <p:sldId xmlns:r="http://schemas.openxmlformats.org/officeDocument/2006/relationships" id="256" r:id="R56374553c461497a"/>
    <p:sldId xmlns:r="http://schemas.openxmlformats.org/officeDocument/2006/relationships" id="257" r:id="Rc1f45c80f41847e7"/>
    <p:sldId xmlns:r="http://schemas.openxmlformats.org/officeDocument/2006/relationships" id="258" r:id="R0e749c6163f247d2"/>
    <p:sldId xmlns:r="http://schemas.openxmlformats.org/officeDocument/2006/relationships" id="259" r:id="R6dce7375724049b8"/>
    <p:sldId xmlns:r="http://schemas.openxmlformats.org/officeDocument/2006/relationships" id="260" r:id="R0d47cd2349314da5"/>
    <p:sldId xmlns:r="http://schemas.openxmlformats.org/officeDocument/2006/relationships" id="261" r:id="R79cc2986e12940c6"/>
    <p:sldId xmlns:r="http://schemas.openxmlformats.org/officeDocument/2006/relationships" id="262" r:id="R8d5f3f2c1f5a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3d9da33a14ba5" /><Relationship Type="http://schemas.openxmlformats.org/officeDocument/2006/relationships/slide" Target="/ppt/slides/slide1.xml" Id="R56374553c461497a" /><Relationship Type="http://schemas.openxmlformats.org/officeDocument/2006/relationships/slide" Target="/ppt/slides/slide2.xml" Id="Rc1f45c80f41847e7" /><Relationship Type="http://schemas.openxmlformats.org/officeDocument/2006/relationships/slide" Target="/ppt/slides/slide3.xml" Id="R0e749c6163f247d2" /><Relationship Type="http://schemas.openxmlformats.org/officeDocument/2006/relationships/slide" Target="/ppt/slides/slide4.xml" Id="R6dce7375724049b8" /><Relationship Type="http://schemas.openxmlformats.org/officeDocument/2006/relationships/slide" Target="/ppt/slides/slide5.xml" Id="R0d47cd2349314da5" /><Relationship Type="http://schemas.openxmlformats.org/officeDocument/2006/relationships/slide" Target="/ppt/slides/slide6.xml" Id="R79cc2986e12940c6" /><Relationship Type="http://schemas.openxmlformats.org/officeDocument/2006/relationships/slide" Target="/ppt/slides/slide7.xml" Id="R8d5f3f2c1f5a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aaa67116b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2622a342433d" /><Relationship Type="http://schemas.openxmlformats.org/officeDocument/2006/relationships/theme" Target="/ppt/slideMasters/theme/theme1.xml" Id="R5c2a49d5ce22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d2622a342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ddf217d8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39a7cd17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73292ce3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71801d26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2714abbd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040aedcb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562f9d76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