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cf0d3de8443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feb6cd1d944ac"/>
  </p:sldMasterIdLst>
  <p:sldIdLst>
    <p:sldId xmlns:r="http://schemas.openxmlformats.org/officeDocument/2006/relationships" id="256" r:id="Ree61ad92bb384fcd"/>
    <p:sldId xmlns:r="http://schemas.openxmlformats.org/officeDocument/2006/relationships" id="257" r:id="Rb5f131a2c5d74b15"/>
    <p:sldId xmlns:r="http://schemas.openxmlformats.org/officeDocument/2006/relationships" id="258" r:id="Rb71118546b324981"/>
    <p:sldId xmlns:r="http://schemas.openxmlformats.org/officeDocument/2006/relationships" id="259" r:id="R4b578ecf3e574b9e"/>
    <p:sldId xmlns:r="http://schemas.openxmlformats.org/officeDocument/2006/relationships" id="260" r:id="Rc2b9082fb85d436f"/>
    <p:sldId xmlns:r="http://schemas.openxmlformats.org/officeDocument/2006/relationships" id="261" r:id="Ra734baf840924ffb"/>
    <p:sldId xmlns:r="http://schemas.openxmlformats.org/officeDocument/2006/relationships" id="262" r:id="R65b28a323170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feb6cd1d944ac" /><Relationship Type="http://schemas.openxmlformats.org/officeDocument/2006/relationships/slide" Target="/ppt/slides/slide1.xml" Id="Ree61ad92bb384fcd" /><Relationship Type="http://schemas.openxmlformats.org/officeDocument/2006/relationships/slide" Target="/ppt/slides/slide2.xml" Id="Rb5f131a2c5d74b15" /><Relationship Type="http://schemas.openxmlformats.org/officeDocument/2006/relationships/slide" Target="/ppt/slides/slide3.xml" Id="Rb71118546b324981" /><Relationship Type="http://schemas.openxmlformats.org/officeDocument/2006/relationships/slide" Target="/ppt/slides/slide4.xml" Id="R4b578ecf3e574b9e" /><Relationship Type="http://schemas.openxmlformats.org/officeDocument/2006/relationships/slide" Target="/ppt/slides/slide5.xml" Id="Rc2b9082fb85d436f" /><Relationship Type="http://schemas.openxmlformats.org/officeDocument/2006/relationships/slide" Target="/ppt/slides/slide6.xml" Id="Ra734baf840924ffb" /><Relationship Type="http://schemas.openxmlformats.org/officeDocument/2006/relationships/slide" Target="/ppt/slides/slide7.xml" Id="R65b28a323170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257175a5a841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9f00edcc4271" /><Relationship Type="http://schemas.openxmlformats.org/officeDocument/2006/relationships/theme" Target="/ppt/slideMasters/theme/theme1.xml" Id="Rcfd49bf4e277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3d9f00edcc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e3edfbb0a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7f7a1922b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90322ca08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b9ac3a4f1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4101f3c51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6c2bd4dd749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236d099be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