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e4b72cbfab47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b2447989b54e52"/>
  </p:sldMasterIdLst>
  <p:sldIdLst>
    <p:sldId xmlns:r="http://schemas.openxmlformats.org/officeDocument/2006/relationships" id="256" r:id="R39c4670a8b5f4a27"/>
    <p:sldId xmlns:r="http://schemas.openxmlformats.org/officeDocument/2006/relationships" id="257" r:id="R675ee000ca494745"/>
    <p:sldId xmlns:r="http://schemas.openxmlformats.org/officeDocument/2006/relationships" id="258" r:id="Rdbe802ec491d406a"/>
    <p:sldId xmlns:r="http://schemas.openxmlformats.org/officeDocument/2006/relationships" id="259" r:id="R8ca14128df974deb"/>
    <p:sldId xmlns:r="http://schemas.openxmlformats.org/officeDocument/2006/relationships" id="260" r:id="R14669595356646f5"/>
    <p:sldId xmlns:r="http://schemas.openxmlformats.org/officeDocument/2006/relationships" id="261" r:id="Rd8663a49d2fa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2447989b54e52" /><Relationship Type="http://schemas.openxmlformats.org/officeDocument/2006/relationships/slide" Target="/ppt/slides/slide1.xml" Id="R39c4670a8b5f4a27" /><Relationship Type="http://schemas.openxmlformats.org/officeDocument/2006/relationships/slide" Target="/ppt/slides/slide2.xml" Id="R675ee000ca494745" /><Relationship Type="http://schemas.openxmlformats.org/officeDocument/2006/relationships/slide" Target="/ppt/slides/slide3.xml" Id="Rdbe802ec491d406a" /><Relationship Type="http://schemas.openxmlformats.org/officeDocument/2006/relationships/slide" Target="/ppt/slides/slide4.xml" Id="R8ca14128df974deb" /><Relationship Type="http://schemas.openxmlformats.org/officeDocument/2006/relationships/slide" Target="/ppt/slides/slide5.xml" Id="R14669595356646f5" /><Relationship Type="http://schemas.openxmlformats.org/officeDocument/2006/relationships/slide" Target="/ppt/slides/slide6.xml" Id="Rd8663a49d2fa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337c19bee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1a97deb1f4db5" /><Relationship Type="http://schemas.openxmlformats.org/officeDocument/2006/relationships/theme" Target="/ppt/slideMasters/theme/theme1.xml" Id="R0ccde8605f63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f1a97deb1f4d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5859ae2b448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b06ce9840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13227ef2e41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73a4a5fbe46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cf3be3aea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959c8e7b54b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921 966 105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