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55f7830bd240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4203e975cf43be"/>
  </p:sldMasterIdLst>
  <p:sldIdLst>
    <p:sldId xmlns:r="http://schemas.openxmlformats.org/officeDocument/2006/relationships" id="256" r:id="R56bf5345dc72462b"/>
    <p:sldId xmlns:r="http://schemas.openxmlformats.org/officeDocument/2006/relationships" id="257" r:id="Rb6374e4b9ba84650"/>
    <p:sldId xmlns:r="http://schemas.openxmlformats.org/officeDocument/2006/relationships" id="258" r:id="Rd358bfb58a0b4c73"/>
    <p:sldId xmlns:r="http://schemas.openxmlformats.org/officeDocument/2006/relationships" id="259" r:id="R2daa25f982724671"/>
    <p:sldId xmlns:r="http://schemas.openxmlformats.org/officeDocument/2006/relationships" id="260" r:id="Rf185fa97fd284f35"/>
    <p:sldId xmlns:r="http://schemas.openxmlformats.org/officeDocument/2006/relationships" id="261" r:id="Rfc2d5d4c70ac4603"/>
    <p:sldId xmlns:r="http://schemas.openxmlformats.org/officeDocument/2006/relationships" id="262" r:id="R97c4a18a90564b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4203e975cf43be" /><Relationship Type="http://schemas.openxmlformats.org/officeDocument/2006/relationships/slide" Target="/ppt/slides/slide1.xml" Id="R56bf5345dc72462b" /><Relationship Type="http://schemas.openxmlformats.org/officeDocument/2006/relationships/slide" Target="/ppt/slides/slide2.xml" Id="Rb6374e4b9ba84650" /><Relationship Type="http://schemas.openxmlformats.org/officeDocument/2006/relationships/slide" Target="/ppt/slides/slide3.xml" Id="Rd358bfb58a0b4c73" /><Relationship Type="http://schemas.openxmlformats.org/officeDocument/2006/relationships/slide" Target="/ppt/slides/slide4.xml" Id="R2daa25f982724671" /><Relationship Type="http://schemas.openxmlformats.org/officeDocument/2006/relationships/slide" Target="/ppt/slides/slide5.xml" Id="Rf185fa97fd284f35" /><Relationship Type="http://schemas.openxmlformats.org/officeDocument/2006/relationships/slide" Target="/ppt/slides/slide6.xml" Id="Rfc2d5d4c70ac4603" /><Relationship Type="http://schemas.openxmlformats.org/officeDocument/2006/relationships/slide" Target="/ppt/slides/slide7.xml" Id="R97c4a18a90564b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20a100aa6f43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79bf934ba4495" /><Relationship Type="http://schemas.openxmlformats.org/officeDocument/2006/relationships/theme" Target="/ppt/slideMasters/theme/theme1.xml" Id="R04b3bc1387df4f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779bf934ba44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98cf8cc4245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3d5f8870946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892830ecf48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d289dbf2c40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cedb5ceac43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ca1bd670040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148d2829d4d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DAB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7 249 732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18 331 420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DAG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921 893 035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DAB HOLDING AS</a:t>
            </a:r>
          </a:p>
        </p:txBody>
      </p:sp>
    </p:spTree>
  </p:cSld>
  <p:clrMapOvr>
    <a:masterClrMapping xmlns:a="http://schemas.openxmlformats.org/drawingml/2006/main"/>
  </p:clrMapOvr>
</p:sld>
</file>