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ce7bbe493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ab228cce44cc9"/>
  </p:sldMasterIdLst>
  <p:sldIdLst>
    <p:sldId xmlns:r="http://schemas.openxmlformats.org/officeDocument/2006/relationships" id="256" r:id="Rfc799f8201c74a84"/>
    <p:sldId xmlns:r="http://schemas.openxmlformats.org/officeDocument/2006/relationships" id="257" r:id="R95b694ade0cd4ecc"/>
    <p:sldId xmlns:r="http://schemas.openxmlformats.org/officeDocument/2006/relationships" id="258" r:id="Rc6ae7a9e34e84ac7"/>
    <p:sldId xmlns:r="http://schemas.openxmlformats.org/officeDocument/2006/relationships" id="259" r:id="R82f537f8c2ff4bcb"/>
    <p:sldId xmlns:r="http://schemas.openxmlformats.org/officeDocument/2006/relationships" id="260" r:id="R591e4189e51948ac"/>
    <p:sldId xmlns:r="http://schemas.openxmlformats.org/officeDocument/2006/relationships" id="261" r:id="R60942d1ab6bf4e1d"/>
    <p:sldId xmlns:r="http://schemas.openxmlformats.org/officeDocument/2006/relationships" id="262" r:id="R142d0f3bc40847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ab228cce44cc9" /><Relationship Type="http://schemas.openxmlformats.org/officeDocument/2006/relationships/slide" Target="/ppt/slides/slide1.xml" Id="Rfc799f8201c74a84" /><Relationship Type="http://schemas.openxmlformats.org/officeDocument/2006/relationships/slide" Target="/ppt/slides/slide2.xml" Id="R95b694ade0cd4ecc" /><Relationship Type="http://schemas.openxmlformats.org/officeDocument/2006/relationships/slide" Target="/ppt/slides/slide3.xml" Id="Rc6ae7a9e34e84ac7" /><Relationship Type="http://schemas.openxmlformats.org/officeDocument/2006/relationships/slide" Target="/ppt/slides/slide4.xml" Id="R82f537f8c2ff4bcb" /><Relationship Type="http://schemas.openxmlformats.org/officeDocument/2006/relationships/slide" Target="/ppt/slides/slide5.xml" Id="R591e4189e51948ac" /><Relationship Type="http://schemas.openxmlformats.org/officeDocument/2006/relationships/slide" Target="/ppt/slides/slide6.xml" Id="R60942d1ab6bf4e1d" /><Relationship Type="http://schemas.openxmlformats.org/officeDocument/2006/relationships/slide" Target="/ppt/slides/slide7.xml" Id="R142d0f3bc40847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0ac7b5da6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4b11a7ae94e1e" /><Relationship Type="http://schemas.openxmlformats.org/officeDocument/2006/relationships/theme" Target="/ppt/slideMasters/theme/theme1.xml" Id="R5c414b4841d5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4b11a7ae9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d50d8bc03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28d7e4b5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4ff13f8c7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997a6b2bc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be4f2b51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73abfba1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76e8119f7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11 143 084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FLAKNE BJØRN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