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e9d03b951145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52be4eb79445e1"/>
  </p:sldMasterIdLst>
  <p:sldIdLst>
    <p:sldId xmlns:r="http://schemas.openxmlformats.org/officeDocument/2006/relationships" id="256" r:id="R85a378f2f5bc4c0f"/>
    <p:sldId xmlns:r="http://schemas.openxmlformats.org/officeDocument/2006/relationships" id="257" r:id="Rf4c80983f87047df"/>
    <p:sldId xmlns:r="http://schemas.openxmlformats.org/officeDocument/2006/relationships" id="258" r:id="R916c87bc82f44e58"/>
    <p:sldId xmlns:r="http://schemas.openxmlformats.org/officeDocument/2006/relationships" id="259" r:id="R26d48e0dc80a421d"/>
    <p:sldId xmlns:r="http://schemas.openxmlformats.org/officeDocument/2006/relationships" id="260" r:id="R089f7b68039d46ec"/>
    <p:sldId xmlns:r="http://schemas.openxmlformats.org/officeDocument/2006/relationships" id="261" r:id="R88a98297aa6e42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52be4eb79445e1" /><Relationship Type="http://schemas.openxmlformats.org/officeDocument/2006/relationships/slide" Target="/ppt/slides/slide1.xml" Id="R85a378f2f5bc4c0f" /><Relationship Type="http://schemas.openxmlformats.org/officeDocument/2006/relationships/slide" Target="/ppt/slides/slide2.xml" Id="Rf4c80983f87047df" /><Relationship Type="http://schemas.openxmlformats.org/officeDocument/2006/relationships/slide" Target="/ppt/slides/slide3.xml" Id="R916c87bc82f44e58" /><Relationship Type="http://schemas.openxmlformats.org/officeDocument/2006/relationships/slide" Target="/ppt/slides/slide4.xml" Id="R26d48e0dc80a421d" /><Relationship Type="http://schemas.openxmlformats.org/officeDocument/2006/relationships/slide" Target="/ppt/slides/slide5.xml" Id="R089f7b68039d46ec" /><Relationship Type="http://schemas.openxmlformats.org/officeDocument/2006/relationships/slide" Target="/ppt/slides/slide6.xml" Id="R88a98297aa6e42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8185c307da41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b922ba0634e2c" /><Relationship Type="http://schemas.openxmlformats.org/officeDocument/2006/relationships/theme" Target="/ppt/slideMasters/theme/theme1.xml" Id="R4e002a62fc0941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1b922ba0634e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94db8e7e94b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652a8081645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0634e547e45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7cada877441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d91b969dd4a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d9b7f5dfd42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68 GRADER NORD LOFOTEN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68 GRADER NORD LOFOTEN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7 224 566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4 102 185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4 590 834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87 009 475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88 420 089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8370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921 892 497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