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74c137f99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8c4f175d247b7"/>
  </p:sldMasterIdLst>
  <p:sldIdLst>
    <p:sldId xmlns:r="http://schemas.openxmlformats.org/officeDocument/2006/relationships" id="256" r:id="R46a21785b9d9456e"/>
    <p:sldId xmlns:r="http://schemas.openxmlformats.org/officeDocument/2006/relationships" id="257" r:id="Rd92b713ab7d14eae"/>
    <p:sldId xmlns:r="http://schemas.openxmlformats.org/officeDocument/2006/relationships" id="258" r:id="Rd1389360c37b4005"/>
    <p:sldId xmlns:r="http://schemas.openxmlformats.org/officeDocument/2006/relationships" id="259" r:id="Rdb89379d01d54963"/>
    <p:sldId xmlns:r="http://schemas.openxmlformats.org/officeDocument/2006/relationships" id="260" r:id="Rac58e4ff3ffb4921"/>
    <p:sldId xmlns:r="http://schemas.openxmlformats.org/officeDocument/2006/relationships" id="261" r:id="R5fca0c30952e4980"/>
    <p:sldId xmlns:r="http://schemas.openxmlformats.org/officeDocument/2006/relationships" id="262" r:id="Rbe8d61c03645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8c4f175d247b7" /><Relationship Type="http://schemas.openxmlformats.org/officeDocument/2006/relationships/slide" Target="/ppt/slides/slide1.xml" Id="R46a21785b9d9456e" /><Relationship Type="http://schemas.openxmlformats.org/officeDocument/2006/relationships/slide" Target="/ppt/slides/slide2.xml" Id="Rd92b713ab7d14eae" /><Relationship Type="http://schemas.openxmlformats.org/officeDocument/2006/relationships/slide" Target="/ppt/slides/slide3.xml" Id="Rd1389360c37b4005" /><Relationship Type="http://schemas.openxmlformats.org/officeDocument/2006/relationships/slide" Target="/ppt/slides/slide4.xml" Id="Rdb89379d01d54963" /><Relationship Type="http://schemas.openxmlformats.org/officeDocument/2006/relationships/slide" Target="/ppt/slides/slide5.xml" Id="Rac58e4ff3ffb4921" /><Relationship Type="http://schemas.openxmlformats.org/officeDocument/2006/relationships/slide" Target="/ppt/slides/slide6.xml" Id="R5fca0c30952e4980" /><Relationship Type="http://schemas.openxmlformats.org/officeDocument/2006/relationships/slide" Target="/ppt/slides/slide7.xml" Id="Rbe8d61c03645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da029e6ab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be82a165473e" /><Relationship Type="http://schemas.openxmlformats.org/officeDocument/2006/relationships/theme" Target="/ppt/slideMasters/theme/theme1.xml" Id="R780fe3218d51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abe82a165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e8ffe60b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12d950da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9ace0e27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1adaeedd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02734e77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dabd70ea9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fdc3f8a4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