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b00134317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3e041868942f1"/>
  </p:sldMasterIdLst>
  <p:sldIdLst>
    <p:sldId xmlns:r="http://schemas.openxmlformats.org/officeDocument/2006/relationships" id="256" r:id="R1fbe52dbcaec4965"/>
    <p:sldId xmlns:r="http://schemas.openxmlformats.org/officeDocument/2006/relationships" id="257" r:id="R4db224647c464f61"/>
    <p:sldId xmlns:r="http://schemas.openxmlformats.org/officeDocument/2006/relationships" id="258" r:id="R3d1e42e3eb2d4b21"/>
    <p:sldId xmlns:r="http://schemas.openxmlformats.org/officeDocument/2006/relationships" id="259" r:id="R94efdf9f5e1c4bc7"/>
    <p:sldId xmlns:r="http://schemas.openxmlformats.org/officeDocument/2006/relationships" id="260" r:id="R10fbae014f2940e4"/>
    <p:sldId xmlns:r="http://schemas.openxmlformats.org/officeDocument/2006/relationships" id="261" r:id="Rf50a6efe16624647"/>
    <p:sldId xmlns:r="http://schemas.openxmlformats.org/officeDocument/2006/relationships" id="262" r:id="R6220781e3ad6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3e041868942f1" /><Relationship Type="http://schemas.openxmlformats.org/officeDocument/2006/relationships/slide" Target="/ppt/slides/slide1.xml" Id="R1fbe52dbcaec4965" /><Relationship Type="http://schemas.openxmlformats.org/officeDocument/2006/relationships/slide" Target="/ppt/slides/slide2.xml" Id="R4db224647c464f61" /><Relationship Type="http://schemas.openxmlformats.org/officeDocument/2006/relationships/slide" Target="/ppt/slides/slide3.xml" Id="R3d1e42e3eb2d4b21" /><Relationship Type="http://schemas.openxmlformats.org/officeDocument/2006/relationships/slide" Target="/ppt/slides/slide4.xml" Id="R94efdf9f5e1c4bc7" /><Relationship Type="http://schemas.openxmlformats.org/officeDocument/2006/relationships/slide" Target="/ppt/slides/slide5.xml" Id="R10fbae014f2940e4" /><Relationship Type="http://schemas.openxmlformats.org/officeDocument/2006/relationships/slide" Target="/ppt/slides/slide6.xml" Id="Rf50a6efe16624647" /><Relationship Type="http://schemas.openxmlformats.org/officeDocument/2006/relationships/slide" Target="/ppt/slides/slide7.xml" Id="R6220781e3ad6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2447aaa5c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fc646ef84eb7" /><Relationship Type="http://schemas.openxmlformats.org/officeDocument/2006/relationships/theme" Target="/ppt/slideMasters/theme/theme1.xml" Id="Rc75259de8d1c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7fc646ef8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59a603764c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fa08c800d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d8dedc37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d8fd722c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a7adc5f54c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48c10ee7c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f87aeb8b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