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04172097edb440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e3f0fb5e31d49e4"/>
  </p:sldMasterIdLst>
  <p:sldIdLst>
    <p:sldId xmlns:r="http://schemas.openxmlformats.org/officeDocument/2006/relationships" id="256" r:id="R9e6626f003594339"/>
    <p:sldId xmlns:r="http://schemas.openxmlformats.org/officeDocument/2006/relationships" id="257" r:id="R41a5f8834ca44346"/>
    <p:sldId xmlns:r="http://schemas.openxmlformats.org/officeDocument/2006/relationships" id="258" r:id="Ra438cc81e2684529"/>
    <p:sldId xmlns:r="http://schemas.openxmlformats.org/officeDocument/2006/relationships" id="259" r:id="Rddf645929a1b44d3"/>
    <p:sldId xmlns:r="http://schemas.openxmlformats.org/officeDocument/2006/relationships" id="260" r:id="Rfebbdcf0f7d94aa4"/>
    <p:sldId xmlns:r="http://schemas.openxmlformats.org/officeDocument/2006/relationships" id="261" r:id="R029e534d99d949de"/>
    <p:sldId xmlns:r="http://schemas.openxmlformats.org/officeDocument/2006/relationships" id="262" r:id="R816daa2575a9466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e3f0fb5e31d49e4" /><Relationship Type="http://schemas.openxmlformats.org/officeDocument/2006/relationships/slide" Target="/ppt/slides/slide1.xml" Id="R9e6626f003594339" /><Relationship Type="http://schemas.openxmlformats.org/officeDocument/2006/relationships/slide" Target="/ppt/slides/slide2.xml" Id="R41a5f8834ca44346" /><Relationship Type="http://schemas.openxmlformats.org/officeDocument/2006/relationships/slide" Target="/ppt/slides/slide3.xml" Id="Ra438cc81e2684529" /><Relationship Type="http://schemas.openxmlformats.org/officeDocument/2006/relationships/slide" Target="/ppt/slides/slide4.xml" Id="Rddf645929a1b44d3" /><Relationship Type="http://schemas.openxmlformats.org/officeDocument/2006/relationships/slide" Target="/ppt/slides/slide5.xml" Id="Rfebbdcf0f7d94aa4" /><Relationship Type="http://schemas.openxmlformats.org/officeDocument/2006/relationships/slide" Target="/ppt/slides/slide6.xml" Id="R029e534d99d949de" /><Relationship Type="http://schemas.openxmlformats.org/officeDocument/2006/relationships/slide" Target="/ppt/slides/slide7.xml" Id="R816daa2575a9466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f3fd0503f8d453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211397c424442de" /><Relationship Type="http://schemas.openxmlformats.org/officeDocument/2006/relationships/theme" Target="/ppt/slideMasters/theme/theme1.xml" Id="R1b0aab0046fc484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211397c424442d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c94d8f1b946446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5490a0d5dd94ad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ce0102a4461474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0614a1028224b3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c32589a17b64a7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3a61903c3bd48f6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6ef19e81b4340b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FAKS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FAKS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FAKS INVEST AS ble etablert [år] og holder til i Asker.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FAKS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FAKS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FAKS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1 859 226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73 064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4 333 785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FAKS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MARTIN SØREN MEHUS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FAKS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Hofstadgata 44C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1384 Asker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921 861 338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FAKS INVEST AS</a:t>
            </a:r>
          </a:p>
        </p:txBody>
      </p:sp>
    </p:spTree>
  </p:cSld>
  <p:clrMapOvr>
    <a:masterClrMapping xmlns:a="http://schemas.openxmlformats.org/drawingml/2006/main"/>
  </p:clrMapOvr>
</p:sld>
</file>