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8403ff5b94146d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1b1113313b7422d"/>
  </p:sldMasterIdLst>
  <p:sldIdLst>
    <p:sldId xmlns:r="http://schemas.openxmlformats.org/officeDocument/2006/relationships" id="256" r:id="Rd9199fefc1084843"/>
    <p:sldId xmlns:r="http://schemas.openxmlformats.org/officeDocument/2006/relationships" id="257" r:id="Rcbbeb54f73bb4ce9"/>
    <p:sldId xmlns:r="http://schemas.openxmlformats.org/officeDocument/2006/relationships" id="258" r:id="R071637290eb44e87"/>
    <p:sldId xmlns:r="http://schemas.openxmlformats.org/officeDocument/2006/relationships" id="259" r:id="R9eff511dd7204f09"/>
    <p:sldId xmlns:r="http://schemas.openxmlformats.org/officeDocument/2006/relationships" id="260" r:id="Rac538ddf076f4d18"/>
    <p:sldId xmlns:r="http://schemas.openxmlformats.org/officeDocument/2006/relationships" id="261" r:id="Racbd23ab5c394c7b"/>
    <p:sldId xmlns:r="http://schemas.openxmlformats.org/officeDocument/2006/relationships" id="262" r:id="R4c3ff92aa9d84e1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b1113313b7422d" /><Relationship Type="http://schemas.openxmlformats.org/officeDocument/2006/relationships/slide" Target="/ppt/slides/slide1.xml" Id="Rd9199fefc1084843" /><Relationship Type="http://schemas.openxmlformats.org/officeDocument/2006/relationships/slide" Target="/ppt/slides/slide2.xml" Id="Rcbbeb54f73bb4ce9" /><Relationship Type="http://schemas.openxmlformats.org/officeDocument/2006/relationships/slide" Target="/ppt/slides/slide3.xml" Id="R071637290eb44e87" /><Relationship Type="http://schemas.openxmlformats.org/officeDocument/2006/relationships/slide" Target="/ppt/slides/slide4.xml" Id="R9eff511dd7204f09" /><Relationship Type="http://schemas.openxmlformats.org/officeDocument/2006/relationships/slide" Target="/ppt/slides/slide5.xml" Id="Rac538ddf076f4d18" /><Relationship Type="http://schemas.openxmlformats.org/officeDocument/2006/relationships/slide" Target="/ppt/slides/slide6.xml" Id="Racbd23ab5c394c7b" /><Relationship Type="http://schemas.openxmlformats.org/officeDocument/2006/relationships/slide" Target="/ppt/slides/slide7.xml" Id="R4c3ff92aa9d84e1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c54f229394432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1aac4ef6f840cd" /><Relationship Type="http://schemas.openxmlformats.org/officeDocument/2006/relationships/theme" Target="/ppt/slideMasters/theme/theme1.xml" Id="R7d1d1bde4a0445c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91aac4ef6f840c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c0b75cf118484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cc5b9dc58e45d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8c4890edbb4d5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f96af49b95458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3b7abb5ad0448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e514604a21401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58c1b5de7a425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DYNAMIK SMART ACCOUNTING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DYNAMIK SMART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DYNAMIK SMART ACCOUNTING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DYNAMIK SMART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DYNAMIK SMART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DYNAMIK SMART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14 812 638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1 248 812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990 024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129 458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3 694 249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DYNAMIK SMART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DYNAMIK MANAGEMENT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DYNAMIK SMART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Haraldsgata 159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5527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dr@dynamik.no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www.dynamik.no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921 859 678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DYNAMIK SMART ACCOUNTING AS</a:t>
            </a:r>
          </a:p>
        </p:txBody>
      </p:sp>
    </p:spTree>
  </p:cSld>
  <p:clrMapOvr>
    <a:masterClrMapping xmlns:a="http://schemas.openxmlformats.org/drawingml/2006/main"/>
  </p:clrMapOvr>
</p:sld>
</file>