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e3a9ea83b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dd34f863340e4"/>
  </p:sldMasterIdLst>
  <p:sldIdLst>
    <p:sldId xmlns:r="http://schemas.openxmlformats.org/officeDocument/2006/relationships" id="256" r:id="R78218cc7ae864a8f"/>
    <p:sldId xmlns:r="http://schemas.openxmlformats.org/officeDocument/2006/relationships" id="257" r:id="R2d02484e5155479f"/>
    <p:sldId xmlns:r="http://schemas.openxmlformats.org/officeDocument/2006/relationships" id="258" r:id="R5a6221449529499c"/>
    <p:sldId xmlns:r="http://schemas.openxmlformats.org/officeDocument/2006/relationships" id="259" r:id="R9c779ac27f094032"/>
    <p:sldId xmlns:r="http://schemas.openxmlformats.org/officeDocument/2006/relationships" id="260" r:id="R326e6d652d544f02"/>
    <p:sldId xmlns:r="http://schemas.openxmlformats.org/officeDocument/2006/relationships" id="261" r:id="R45f00621f1b4418c"/>
    <p:sldId xmlns:r="http://schemas.openxmlformats.org/officeDocument/2006/relationships" id="262" r:id="Rc9426c84c3d1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dd34f863340e4" /><Relationship Type="http://schemas.openxmlformats.org/officeDocument/2006/relationships/slide" Target="/ppt/slides/slide1.xml" Id="R78218cc7ae864a8f" /><Relationship Type="http://schemas.openxmlformats.org/officeDocument/2006/relationships/slide" Target="/ppt/slides/slide2.xml" Id="R2d02484e5155479f" /><Relationship Type="http://schemas.openxmlformats.org/officeDocument/2006/relationships/slide" Target="/ppt/slides/slide3.xml" Id="R5a6221449529499c" /><Relationship Type="http://schemas.openxmlformats.org/officeDocument/2006/relationships/slide" Target="/ppt/slides/slide4.xml" Id="R9c779ac27f094032" /><Relationship Type="http://schemas.openxmlformats.org/officeDocument/2006/relationships/slide" Target="/ppt/slides/slide5.xml" Id="R326e6d652d544f02" /><Relationship Type="http://schemas.openxmlformats.org/officeDocument/2006/relationships/slide" Target="/ppt/slides/slide6.xml" Id="R45f00621f1b4418c" /><Relationship Type="http://schemas.openxmlformats.org/officeDocument/2006/relationships/slide" Target="/ppt/slides/slide7.xml" Id="Rc9426c84c3d1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78661b021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2a7410bc416b" /><Relationship Type="http://schemas.openxmlformats.org/officeDocument/2006/relationships/theme" Target="/ppt/slideMasters/theme/theme1.xml" Id="Rc70092d400cd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b2a7410bc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444ba2660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359b8d20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cc93a573a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e41bcabb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3fa4c9291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71008454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6790b049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376 721 625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390 279 018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MARIELLA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MATHIAS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