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42e1b4638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f922d28984158"/>
  </p:sldMasterIdLst>
  <p:sldIdLst>
    <p:sldId xmlns:r="http://schemas.openxmlformats.org/officeDocument/2006/relationships" id="256" r:id="Re5f5e5f754e74113"/>
    <p:sldId xmlns:r="http://schemas.openxmlformats.org/officeDocument/2006/relationships" id="257" r:id="Ra7e4acf8571c4bd7"/>
    <p:sldId xmlns:r="http://schemas.openxmlformats.org/officeDocument/2006/relationships" id="258" r:id="Rcdba88d49005409e"/>
    <p:sldId xmlns:r="http://schemas.openxmlformats.org/officeDocument/2006/relationships" id="259" r:id="R20632cf47780437c"/>
    <p:sldId xmlns:r="http://schemas.openxmlformats.org/officeDocument/2006/relationships" id="260" r:id="R7d1b509f2df1477b"/>
    <p:sldId xmlns:r="http://schemas.openxmlformats.org/officeDocument/2006/relationships" id="261" r:id="R39b0a31ea3174662"/>
    <p:sldId xmlns:r="http://schemas.openxmlformats.org/officeDocument/2006/relationships" id="262" r:id="R4a1ccceb109b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f922d28984158" /><Relationship Type="http://schemas.openxmlformats.org/officeDocument/2006/relationships/slide" Target="/ppt/slides/slide1.xml" Id="Re5f5e5f754e74113" /><Relationship Type="http://schemas.openxmlformats.org/officeDocument/2006/relationships/slide" Target="/ppt/slides/slide2.xml" Id="Ra7e4acf8571c4bd7" /><Relationship Type="http://schemas.openxmlformats.org/officeDocument/2006/relationships/slide" Target="/ppt/slides/slide3.xml" Id="Rcdba88d49005409e" /><Relationship Type="http://schemas.openxmlformats.org/officeDocument/2006/relationships/slide" Target="/ppt/slides/slide4.xml" Id="R20632cf47780437c" /><Relationship Type="http://schemas.openxmlformats.org/officeDocument/2006/relationships/slide" Target="/ppt/slides/slide5.xml" Id="R7d1b509f2df1477b" /><Relationship Type="http://schemas.openxmlformats.org/officeDocument/2006/relationships/slide" Target="/ppt/slides/slide6.xml" Id="R39b0a31ea3174662" /><Relationship Type="http://schemas.openxmlformats.org/officeDocument/2006/relationships/slide" Target="/ppt/slides/slide7.xml" Id="R4a1ccceb109b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3ea4b658d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55b2d37dc487e" /><Relationship Type="http://schemas.openxmlformats.org/officeDocument/2006/relationships/theme" Target="/ppt/slideMasters/theme/theme1.xml" Id="Rdb1491627b004b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55b2d37dc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b14e277b4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a1b6795a9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658f70e8e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7cf844a69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eb5e4648e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37776cfce46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05bf10d40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REALFORUM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GRUPPEN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199 506 946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1 645 146 516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2 023 995 465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REALFORUM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921 857 217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REALFORUM GRUPPEN AS</a:t>
            </a:r>
          </a:p>
        </p:txBody>
      </p:sp>
    </p:spTree>
  </p:cSld>
  <p:clrMapOvr>
    <a:masterClrMapping xmlns:a="http://schemas.openxmlformats.org/drawingml/2006/main"/>
  </p:clrMapOvr>
</p:sld>
</file>