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24c23327d24f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b1c2fbf994d5f"/>
  </p:sldMasterIdLst>
  <p:sldIdLst>
    <p:sldId xmlns:r="http://schemas.openxmlformats.org/officeDocument/2006/relationships" id="256" r:id="Rfe895b61f64245c1"/>
    <p:sldId xmlns:r="http://schemas.openxmlformats.org/officeDocument/2006/relationships" id="257" r:id="Rb04aa2223b2a44be"/>
    <p:sldId xmlns:r="http://schemas.openxmlformats.org/officeDocument/2006/relationships" id="258" r:id="Rb097da66e6f74f10"/>
    <p:sldId xmlns:r="http://schemas.openxmlformats.org/officeDocument/2006/relationships" id="259" r:id="Rad20887cecda42e1"/>
    <p:sldId xmlns:r="http://schemas.openxmlformats.org/officeDocument/2006/relationships" id="260" r:id="Re9eff30621124d36"/>
    <p:sldId xmlns:r="http://schemas.openxmlformats.org/officeDocument/2006/relationships" id="261" r:id="Re0b48db5fd224400"/>
    <p:sldId xmlns:r="http://schemas.openxmlformats.org/officeDocument/2006/relationships" id="262" r:id="R934e18e3de08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b1c2fbf994d5f" /><Relationship Type="http://schemas.openxmlformats.org/officeDocument/2006/relationships/slide" Target="/ppt/slides/slide1.xml" Id="Rfe895b61f64245c1" /><Relationship Type="http://schemas.openxmlformats.org/officeDocument/2006/relationships/slide" Target="/ppt/slides/slide2.xml" Id="Rb04aa2223b2a44be" /><Relationship Type="http://schemas.openxmlformats.org/officeDocument/2006/relationships/slide" Target="/ppt/slides/slide3.xml" Id="Rb097da66e6f74f10" /><Relationship Type="http://schemas.openxmlformats.org/officeDocument/2006/relationships/slide" Target="/ppt/slides/slide4.xml" Id="Rad20887cecda42e1" /><Relationship Type="http://schemas.openxmlformats.org/officeDocument/2006/relationships/slide" Target="/ppt/slides/slide5.xml" Id="Re9eff30621124d36" /><Relationship Type="http://schemas.openxmlformats.org/officeDocument/2006/relationships/slide" Target="/ppt/slides/slide6.xml" Id="Re0b48db5fd224400" /><Relationship Type="http://schemas.openxmlformats.org/officeDocument/2006/relationships/slide" Target="/ppt/slides/slide7.xml" Id="R934e18e3de08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b39a14a914a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9680739854d2f" /><Relationship Type="http://schemas.openxmlformats.org/officeDocument/2006/relationships/theme" Target="/ppt/slideMasters/theme/theme1.xml" Id="R2b5d2eacef564e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968073985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bae42e56f48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87318163746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e47b2d251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50d488e2642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5f2b68876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ef6fc3db9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db2063b95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13 242 572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GJELSTAD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921 838 956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