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022646a8584b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063e6fb0c54d91"/>
  </p:sldMasterIdLst>
  <p:sldIdLst>
    <p:sldId xmlns:r="http://schemas.openxmlformats.org/officeDocument/2006/relationships" id="256" r:id="R5aae4f97cccf4875"/>
    <p:sldId xmlns:r="http://schemas.openxmlformats.org/officeDocument/2006/relationships" id="257" r:id="R57403f4c61894a9b"/>
    <p:sldId xmlns:r="http://schemas.openxmlformats.org/officeDocument/2006/relationships" id="258" r:id="Rc1e1ecaf08ca488f"/>
    <p:sldId xmlns:r="http://schemas.openxmlformats.org/officeDocument/2006/relationships" id="259" r:id="Raf9f430a65de4352"/>
    <p:sldId xmlns:r="http://schemas.openxmlformats.org/officeDocument/2006/relationships" id="260" r:id="R3dfbe46ce0214f24"/>
    <p:sldId xmlns:r="http://schemas.openxmlformats.org/officeDocument/2006/relationships" id="261" r:id="Rc82208fdea714204"/>
    <p:sldId xmlns:r="http://schemas.openxmlformats.org/officeDocument/2006/relationships" id="262" r:id="Ref34cace007545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063e6fb0c54d91" /><Relationship Type="http://schemas.openxmlformats.org/officeDocument/2006/relationships/slide" Target="/ppt/slides/slide1.xml" Id="R5aae4f97cccf4875" /><Relationship Type="http://schemas.openxmlformats.org/officeDocument/2006/relationships/slide" Target="/ppt/slides/slide2.xml" Id="R57403f4c61894a9b" /><Relationship Type="http://schemas.openxmlformats.org/officeDocument/2006/relationships/slide" Target="/ppt/slides/slide3.xml" Id="Rc1e1ecaf08ca488f" /><Relationship Type="http://schemas.openxmlformats.org/officeDocument/2006/relationships/slide" Target="/ppt/slides/slide4.xml" Id="Raf9f430a65de4352" /><Relationship Type="http://schemas.openxmlformats.org/officeDocument/2006/relationships/slide" Target="/ppt/slides/slide5.xml" Id="R3dfbe46ce0214f24" /><Relationship Type="http://schemas.openxmlformats.org/officeDocument/2006/relationships/slide" Target="/ppt/slides/slide6.xml" Id="Rc82208fdea714204" /><Relationship Type="http://schemas.openxmlformats.org/officeDocument/2006/relationships/slide" Target="/ppt/slides/slide7.xml" Id="Ref34cace007545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39921fda4d42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3307989384fe4" /><Relationship Type="http://schemas.openxmlformats.org/officeDocument/2006/relationships/theme" Target="/ppt/slideMasters/theme/theme1.xml" Id="R46995a8dc1f342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83307989384f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af8c22d8d45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25a86126748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bc58f25cf40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41cc6960444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6f6e83ce744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38cf1bd3e4f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aca4b42734c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RIVENDELL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RIVENDELL AS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−55 359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26 065 839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TSCHUDI OTTO JR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Otto Tschudi, Norefjell alpingrend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921 837 542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