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15361d768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4a615f1da4c15"/>
  </p:sldMasterIdLst>
  <p:sldIdLst>
    <p:sldId xmlns:r="http://schemas.openxmlformats.org/officeDocument/2006/relationships" id="256" r:id="R980377b0b3e04298"/>
    <p:sldId xmlns:r="http://schemas.openxmlformats.org/officeDocument/2006/relationships" id="257" r:id="R68ff1cdd9165448f"/>
    <p:sldId xmlns:r="http://schemas.openxmlformats.org/officeDocument/2006/relationships" id="258" r:id="Rd0db3ccebfe34021"/>
    <p:sldId xmlns:r="http://schemas.openxmlformats.org/officeDocument/2006/relationships" id="259" r:id="R0196220665bc41e9"/>
    <p:sldId xmlns:r="http://schemas.openxmlformats.org/officeDocument/2006/relationships" id="260" r:id="R206a718329de45a8"/>
    <p:sldId xmlns:r="http://schemas.openxmlformats.org/officeDocument/2006/relationships" id="261" r:id="R014f4fc7fcb042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4a615f1da4c15" /><Relationship Type="http://schemas.openxmlformats.org/officeDocument/2006/relationships/slide" Target="/ppt/slides/slide1.xml" Id="R980377b0b3e04298" /><Relationship Type="http://schemas.openxmlformats.org/officeDocument/2006/relationships/slide" Target="/ppt/slides/slide2.xml" Id="R68ff1cdd9165448f" /><Relationship Type="http://schemas.openxmlformats.org/officeDocument/2006/relationships/slide" Target="/ppt/slides/slide3.xml" Id="Rd0db3ccebfe34021" /><Relationship Type="http://schemas.openxmlformats.org/officeDocument/2006/relationships/slide" Target="/ppt/slides/slide4.xml" Id="R0196220665bc41e9" /><Relationship Type="http://schemas.openxmlformats.org/officeDocument/2006/relationships/slide" Target="/ppt/slides/slide5.xml" Id="R206a718329de45a8" /><Relationship Type="http://schemas.openxmlformats.org/officeDocument/2006/relationships/slide" Target="/ppt/slides/slide6.xml" Id="R014f4fc7fcb042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58a3707db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6e3cb63ec4d77" /><Relationship Type="http://schemas.openxmlformats.org/officeDocument/2006/relationships/theme" Target="/ppt/slideMasters/theme/theme1.xml" Id="R79f2b81ef60b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6e3cb63ec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f71c4a9d7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db6255295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72effb5b5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a9ac9f17246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176848c5d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3b96d5a845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RIVENDELL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Tschudi, Norefjell alpingrend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921 837 542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RIVENDELL AS</a:t>
            </a:r>
          </a:p>
        </p:txBody>
      </p:sp>
    </p:spTree>
  </p:cSld>
  <p:clrMapOvr>
    <a:masterClrMapping xmlns:a="http://schemas.openxmlformats.org/drawingml/2006/main"/>
  </p:clrMapOvr>
</p:sld>
</file>